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0" r:id="rId1"/>
  </p:sldMasterIdLst>
  <p:sldIdLst>
    <p:sldId id="272" r:id="rId2"/>
    <p:sldId id="271" r:id="rId3"/>
    <p:sldId id="260" r:id="rId4"/>
    <p:sldId id="259" r:id="rId5"/>
    <p:sldId id="258" r:id="rId6"/>
    <p:sldId id="257" r:id="rId7"/>
    <p:sldId id="262" r:id="rId8"/>
    <p:sldId id="261" r:id="rId9"/>
    <p:sldId id="266" r:id="rId10"/>
    <p:sldId id="265" r:id="rId11"/>
    <p:sldId id="263" r:id="rId12"/>
    <p:sldId id="264" r:id="rId13"/>
    <p:sldId id="267" r:id="rId14"/>
    <p:sldId id="268" r:id="rId15"/>
    <p:sldId id="269" r:id="rId16"/>
    <p:sldId id="273"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03E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485651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A0F79-36FD-41F4-9A58-FA5DCC1CCEF9}"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238713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1140678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3681709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3137163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5DA0F79-36FD-41F4-9A58-FA5DCC1CCEF9}"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2879283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5DA0F79-36FD-41F4-9A58-FA5DCC1CCEF9}" type="datetimeFigureOut">
              <a:rPr lang="en-US" smtClean="0"/>
              <a:t>7/18/2024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781145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209780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422920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19473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A0F79-36FD-41F4-9A58-FA5DCC1CCEF9}"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199805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DA0F79-36FD-41F4-9A58-FA5DCC1CCEF9}"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425826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DA0F79-36FD-41F4-9A58-FA5DCC1CCEF9}"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189520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DA0F79-36FD-41F4-9A58-FA5DCC1CCEF9}"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229009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A0F79-36FD-41F4-9A58-FA5DCC1CCEF9}"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1272462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A0F79-36FD-41F4-9A58-FA5DCC1CCEF9}"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3190812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A0F79-36FD-41F4-9A58-FA5DCC1CCEF9}"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2BDD8A-71CA-4F07-8FB5-7C83E54D352F}" type="slidenum">
              <a:rPr lang="en-US" smtClean="0"/>
              <a:t>‹#›</a:t>
            </a:fld>
            <a:endParaRPr lang="en-US"/>
          </a:p>
        </p:txBody>
      </p:sp>
    </p:spTree>
    <p:extLst>
      <p:ext uri="{BB962C8B-B14F-4D97-AF65-F5344CB8AC3E}">
        <p14:creationId xmlns:p14="http://schemas.microsoft.com/office/powerpoint/2010/main" val="377598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5DA0F79-36FD-41F4-9A58-FA5DCC1CCEF9}" type="datetimeFigureOut">
              <a:rPr lang="en-US" smtClean="0"/>
              <a:t>7/18/2024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82BDD8A-71CA-4F07-8FB5-7C83E54D352F}" type="slidenum">
              <a:rPr lang="en-US" smtClean="0"/>
              <a:t>‹#›</a:t>
            </a:fld>
            <a:endParaRPr lang="en-US"/>
          </a:p>
        </p:txBody>
      </p:sp>
    </p:spTree>
    <p:extLst>
      <p:ext uri="{BB962C8B-B14F-4D97-AF65-F5344CB8AC3E}">
        <p14:creationId xmlns:p14="http://schemas.microsoft.com/office/powerpoint/2010/main" val="3511707486"/>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craiyon.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F235D7-F701-9950-2F4F-92B638C95CA4}"/>
              </a:ext>
            </a:extLst>
          </p:cNvPr>
          <p:cNvSpPr/>
          <p:nvPr/>
        </p:nvSpPr>
        <p:spPr>
          <a:xfrm>
            <a:off x="0" y="0"/>
            <a:ext cx="12192000" cy="6858000"/>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E6C2135-0169-51DA-FDE0-4BEC7B945EFB}"/>
              </a:ext>
            </a:extLst>
          </p:cNvPr>
          <p:cNvSpPr/>
          <p:nvPr/>
        </p:nvSpPr>
        <p:spPr>
          <a:xfrm>
            <a:off x="5806440" y="0"/>
            <a:ext cx="6644640" cy="6858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ecision 3">
            <a:extLst>
              <a:ext uri="{FF2B5EF4-FFF2-40B4-BE49-F238E27FC236}">
                <a16:creationId xmlns:a16="http://schemas.microsoft.com/office/drawing/2014/main" id="{03BC492D-F7E4-1776-6CF9-477678892EC3}"/>
              </a:ext>
            </a:extLst>
          </p:cNvPr>
          <p:cNvSpPr/>
          <p:nvPr/>
        </p:nvSpPr>
        <p:spPr>
          <a:xfrm>
            <a:off x="5989320" y="2377440"/>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id="{DA63B56D-7658-785C-4497-DF343F8B343C}"/>
              </a:ext>
            </a:extLst>
          </p:cNvPr>
          <p:cNvSpPr/>
          <p:nvPr/>
        </p:nvSpPr>
        <p:spPr>
          <a:xfrm>
            <a:off x="6835140" y="3072384"/>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11A0B14C-6B4F-793F-6431-6E4724D1CBC2}"/>
              </a:ext>
            </a:extLst>
          </p:cNvPr>
          <p:cNvSpPr/>
          <p:nvPr/>
        </p:nvSpPr>
        <p:spPr>
          <a:xfrm>
            <a:off x="7680960" y="37673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ecision 6">
            <a:extLst>
              <a:ext uri="{FF2B5EF4-FFF2-40B4-BE49-F238E27FC236}">
                <a16:creationId xmlns:a16="http://schemas.microsoft.com/office/drawing/2014/main" id="{A215C27F-3844-CEA4-A9D9-8C47D12D22BC}"/>
              </a:ext>
            </a:extLst>
          </p:cNvPr>
          <p:cNvSpPr/>
          <p:nvPr/>
        </p:nvSpPr>
        <p:spPr>
          <a:xfrm>
            <a:off x="8526780" y="446227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id="{6BA3EB98-F8EA-A0A4-D68C-CD2E8BC933F4}"/>
              </a:ext>
            </a:extLst>
          </p:cNvPr>
          <p:cNvSpPr/>
          <p:nvPr/>
        </p:nvSpPr>
        <p:spPr>
          <a:xfrm>
            <a:off x="9372600" y="5157216"/>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3E58922D-450F-3CDD-F8E2-B37294B9F823}"/>
              </a:ext>
            </a:extLst>
          </p:cNvPr>
          <p:cNvSpPr/>
          <p:nvPr/>
        </p:nvSpPr>
        <p:spPr>
          <a:xfrm>
            <a:off x="10218420" y="5852160"/>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17601D84-6595-373D-74F7-B7E56E267FC9}"/>
              </a:ext>
            </a:extLst>
          </p:cNvPr>
          <p:cNvSpPr/>
          <p:nvPr/>
        </p:nvSpPr>
        <p:spPr>
          <a:xfrm>
            <a:off x="6835140" y="1639824"/>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id="{E8B11A9A-027F-B3FC-61C1-813341BFEA38}"/>
              </a:ext>
            </a:extLst>
          </p:cNvPr>
          <p:cNvSpPr/>
          <p:nvPr/>
        </p:nvSpPr>
        <p:spPr>
          <a:xfrm>
            <a:off x="7680960" y="90220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cision 12">
            <a:extLst>
              <a:ext uri="{FF2B5EF4-FFF2-40B4-BE49-F238E27FC236}">
                <a16:creationId xmlns:a16="http://schemas.microsoft.com/office/drawing/2014/main" id="{3CD5D4D8-83FA-2D9C-25FC-D4FF957355F1}"/>
              </a:ext>
            </a:extLst>
          </p:cNvPr>
          <p:cNvSpPr/>
          <p:nvPr/>
        </p:nvSpPr>
        <p:spPr>
          <a:xfrm>
            <a:off x="8526780" y="16459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cision 14">
            <a:extLst>
              <a:ext uri="{FF2B5EF4-FFF2-40B4-BE49-F238E27FC236}">
                <a16:creationId xmlns:a16="http://schemas.microsoft.com/office/drawing/2014/main" id="{DEA37B5B-A7A7-D487-52FC-17C02C0F5689}"/>
              </a:ext>
            </a:extLst>
          </p:cNvPr>
          <p:cNvSpPr/>
          <p:nvPr/>
        </p:nvSpPr>
        <p:spPr>
          <a:xfrm>
            <a:off x="7680960" y="23957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ecision 15">
            <a:extLst>
              <a:ext uri="{FF2B5EF4-FFF2-40B4-BE49-F238E27FC236}">
                <a16:creationId xmlns:a16="http://schemas.microsoft.com/office/drawing/2014/main" id="{086A6F31-FE51-C8F4-BAF2-487362F818A7}"/>
              </a:ext>
            </a:extLst>
          </p:cNvPr>
          <p:cNvSpPr/>
          <p:nvPr/>
        </p:nvSpPr>
        <p:spPr>
          <a:xfrm>
            <a:off x="8526780" y="171907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cision 16">
            <a:extLst>
              <a:ext uri="{FF2B5EF4-FFF2-40B4-BE49-F238E27FC236}">
                <a16:creationId xmlns:a16="http://schemas.microsoft.com/office/drawing/2014/main" id="{08D0DE91-0CFE-D461-0B44-9EEEBA90F376}"/>
              </a:ext>
            </a:extLst>
          </p:cNvPr>
          <p:cNvSpPr/>
          <p:nvPr/>
        </p:nvSpPr>
        <p:spPr>
          <a:xfrm>
            <a:off x="9372600" y="1042416"/>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cision 19">
            <a:extLst>
              <a:ext uri="{FF2B5EF4-FFF2-40B4-BE49-F238E27FC236}">
                <a16:creationId xmlns:a16="http://schemas.microsoft.com/office/drawing/2014/main" id="{380BB5A8-451F-B625-C1ED-21F0FA256520}"/>
              </a:ext>
            </a:extLst>
          </p:cNvPr>
          <p:cNvSpPr/>
          <p:nvPr/>
        </p:nvSpPr>
        <p:spPr>
          <a:xfrm>
            <a:off x="8526780" y="30815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ecision 20">
            <a:extLst>
              <a:ext uri="{FF2B5EF4-FFF2-40B4-BE49-F238E27FC236}">
                <a16:creationId xmlns:a16="http://schemas.microsoft.com/office/drawing/2014/main" id="{675453C7-6AB9-3854-3923-F4ED41359094}"/>
              </a:ext>
            </a:extLst>
          </p:cNvPr>
          <p:cNvSpPr/>
          <p:nvPr/>
        </p:nvSpPr>
        <p:spPr>
          <a:xfrm>
            <a:off x="9372600" y="23957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ecision 21">
            <a:extLst>
              <a:ext uri="{FF2B5EF4-FFF2-40B4-BE49-F238E27FC236}">
                <a16:creationId xmlns:a16="http://schemas.microsoft.com/office/drawing/2014/main" id="{AC92DAEE-AAB5-2E8C-EA14-3BE8DAD3BEF3}"/>
              </a:ext>
            </a:extLst>
          </p:cNvPr>
          <p:cNvSpPr/>
          <p:nvPr/>
        </p:nvSpPr>
        <p:spPr>
          <a:xfrm>
            <a:off x="10218420" y="17099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ecision 22">
            <a:extLst>
              <a:ext uri="{FF2B5EF4-FFF2-40B4-BE49-F238E27FC236}">
                <a16:creationId xmlns:a16="http://schemas.microsoft.com/office/drawing/2014/main" id="{884332B7-60A6-DB3A-E25C-52CDFCAD83FE}"/>
              </a:ext>
            </a:extLst>
          </p:cNvPr>
          <p:cNvSpPr/>
          <p:nvPr/>
        </p:nvSpPr>
        <p:spPr>
          <a:xfrm>
            <a:off x="11064240" y="102412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ecision 24">
            <a:extLst>
              <a:ext uri="{FF2B5EF4-FFF2-40B4-BE49-F238E27FC236}">
                <a16:creationId xmlns:a16="http://schemas.microsoft.com/office/drawing/2014/main" id="{31ADD63F-9321-C268-0737-649885085227}"/>
              </a:ext>
            </a:extLst>
          </p:cNvPr>
          <p:cNvSpPr/>
          <p:nvPr/>
        </p:nvSpPr>
        <p:spPr>
          <a:xfrm>
            <a:off x="9372600" y="379171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cision 25">
            <a:extLst>
              <a:ext uri="{FF2B5EF4-FFF2-40B4-BE49-F238E27FC236}">
                <a16:creationId xmlns:a16="http://schemas.microsoft.com/office/drawing/2014/main" id="{95F175AB-C1F0-DFF4-8ABF-CA0274D20A6A}"/>
              </a:ext>
            </a:extLst>
          </p:cNvPr>
          <p:cNvSpPr/>
          <p:nvPr/>
        </p:nvSpPr>
        <p:spPr>
          <a:xfrm>
            <a:off x="10218420" y="312115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Decision 26">
            <a:extLst>
              <a:ext uri="{FF2B5EF4-FFF2-40B4-BE49-F238E27FC236}">
                <a16:creationId xmlns:a16="http://schemas.microsoft.com/office/drawing/2014/main" id="{51D60CDD-F3B0-3AB8-981B-B917405B5FBE}"/>
              </a:ext>
            </a:extLst>
          </p:cNvPr>
          <p:cNvSpPr/>
          <p:nvPr/>
        </p:nvSpPr>
        <p:spPr>
          <a:xfrm>
            <a:off x="11064240" y="2450592"/>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ecision 28">
            <a:extLst>
              <a:ext uri="{FF2B5EF4-FFF2-40B4-BE49-F238E27FC236}">
                <a16:creationId xmlns:a16="http://schemas.microsoft.com/office/drawing/2014/main" id="{6F14CCEA-7D77-9780-7461-2BC6D594456F}"/>
              </a:ext>
            </a:extLst>
          </p:cNvPr>
          <p:cNvSpPr/>
          <p:nvPr/>
        </p:nvSpPr>
        <p:spPr>
          <a:xfrm>
            <a:off x="10218420" y="4498848"/>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ecision 29">
            <a:extLst>
              <a:ext uri="{FF2B5EF4-FFF2-40B4-BE49-F238E27FC236}">
                <a16:creationId xmlns:a16="http://schemas.microsoft.com/office/drawing/2014/main" id="{54D3F798-876E-E2B4-5C4D-8EB15D4E4585}"/>
              </a:ext>
            </a:extLst>
          </p:cNvPr>
          <p:cNvSpPr/>
          <p:nvPr/>
        </p:nvSpPr>
        <p:spPr>
          <a:xfrm>
            <a:off x="11064240" y="3840480"/>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cision 31">
            <a:extLst>
              <a:ext uri="{FF2B5EF4-FFF2-40B4-BE49-F238E27FC236}">
                <a16:creationId xmlns:a16="http://schemas.microsoft.com/office/drawing/2014/main" id="{35CC19D2-AD33-18C4-F827-CCFBA413AE37}"/>
              </a:ext>
            </a:extLst>
          </p:cNvPr>
          <p:cNvSpPr/>
          <p:nvPr/>
        </p:nvSpPr>
        <p:spPr>
          <a:xfrm>
            <a:off x="11064240" y="5196840"/>
            <a:ext cx="1386840" cy="1085088"/>
          </a:xfrm>
          <a:prstGeom prst="flowChartDecision">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480BA3B-E5D6-8D1F-17AC-1804F394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293" y="60960"/>
            <a:ext cx="2000202" cy="883920"/>
          </a:xfrm>
          <a:prstGeom prst="rect">
            <a:avLst/>
          </a:prstGeom>
        </p:spPr>
      </p:pic>
      <p:sp>
        <p:nvSpPr>
          <p:cNvPr id="10" name="TextBox 9">
            <a:extLst>
              <a:ext uri="{FF2B5EF4-FFF2-40B4-BE49-F238E27FC236}">
                <a16:creationId xmlns:a16="http://schemas.microsoft.com/office/drawing/2014/main" id="{C6D34184-4D4E-FC46-81DE-90B4E6E5631D}"/>
              </a:ext>
            </a:extLst>
          </p:cNvPr>
          <p:cNvSpPr txBox="1"/>
          <p:nvPr/>
        </p:nvSpPr>
        <p:spPr>
          <a:xfrm>
            <a:off x="342654" y="1102245"/>
            <a:ext cx="5555226" cy="1692771"/>
          </a:xfrm>
          <a:prstGeom prst="rect">
            <a:avLst/>
          </a:prstGeom>
          <a:noFill/>
        </p:spPr>
        <p:txBody>
          <a:bodyPr wrap="square" rtlCol="0">
            <a:spAutoFit/>
          </a:bodyPr>
          <a:lstStyle/>
          <a:p>
            <a:r>
              <a:rPr lang="en-US" sz="4000" dirty="0">
                <a:highlight>
                  <a:srgbClr val="C0C0C0"/>
                </a:highlight>
                <a:latin typeface="Algerian" panose="04020705040A02060702" pitchFamily="82" charset="0"/>
              </a:rPr>
              <a:t>GENERATIVE AI TOOLS</a:t>
            </a:r>
          </a:p>
          <a:p>
            <a:endParaRPr lang="en-US" sz="3200" dirty="0">
              <a:highlight>
                <a:srgbClr val="C0C0C0"/>
              </a:highlight>
              <a:latin typeface="Algerian" panose="04020705040A02060702" pitchFamily="82" charset="0"/>
            </a:endParaRPr>
          </a:p>
          <a:p>
            <a:endParaRPr lang="en-US" sz="3200" dirty="0">
              <a:highlight>
                <a:srgbClr val="C0C0C0"/>
              </a:highlight>
              <a:latin typeface="Algerian" panose="04020705040A02060702" pitchFamily="82" charset="0"/>
            </a:endParaRPr>
          </a:p>
        </p:txBody>
      </p:sp>
      <p:sp>
        <p:nvSpPr>
          <p:cNvPr id="14" name="TextBox 13">
            <a:extLst>
              <a:ext uri="{FF2B5EF4-FFF2-40B4-BE49-F238E27FC236}">
                <a16:creationId xmlns:a16="http://schemas.microsoft.com/office/drawing/2014/main" id="{049DC5ED-558D-9644-29F9-E399E851FC81}"/>
              </a:ext>
            </a:extLst>
          </p:cNvPr>
          <p:cNvSpPr txBox="1"/>
          <p:nvPr/>
        </p:nvSpPr>
        <p:spPr>
          <a:xfrm>
            <a:off x="390341" y="4428727"/>
            <a:ext cx="5871333" cy="1569660"/>
          </a:xfrm>
          <a:prstGeom prst="rect">
            <a:avLst/>
          </a:prstGeom>
          <a:noFill/>
        </p:spPr>
        <p:txBody>
          <a:bodyPr wrap="square" rtlCol="0">
            <a:spAutoFit/>
          </a:bodyPr>
          <a:lstStyle/>
          <a:p>
            <a:r>
              <a:rPr lang="en-US" sz="2400" dirty="0">
                <a:solidFill>
                  <a:srgbClr val="002060"/>
                </a:solidFill>
                <a:latin typeface="Algerian" panose="04020705040A02060702" pitchFamily="82" charset="0"/>
              </a:rPr>
              <a:t>SUBMITTED BY:- TARUN KUMAR</a:t>
            </a:r>
          </a:p>
          <a:p>
            <a:r>
              <a:rPr lang="en-US" sz="2400" dirty="0">
                <a:solidFill>
                  <a:srgbClr val="002060"/>
                </a:solidFill>
                <a:latin typeface="Algerian" panose="04020705040A02060702" pitchFamily="82" charset="0"/>
              </a:rPr>
              <a:t>BRANCH :- AI&amp;ML</a:t>
            </a:r>
          </a:p>
          <a:p>
            <a:r>
              <a:rPr lang="en-US" sz="2400" dirty="0">
                <a:solidFill>
                  <a:srgbClr val="002060"/>
                </a:solidFill>
                <a:latin typeface="Algerian" panose="04020705040A02060702" pitchFamily="82" charset="0"/>
              </a:rPr>
              <a:t>ROLL NO. :- 2322806</a:t>
            </a:r>
          </a:p>
          <a:p>
            <a:r>
              <a:rPr lang="en-US" sz="2400" dirty="0">
                <a:solidFill>
                  <a:srgbClr val="002060"/>
                </a:solidFill>
                <a:latin typeface="Algerian" panose="04020705040A02060702" pitchFamily="82" charset="0"/>
              </a:rPr>
              <a:t>SUBMETTED TO :- Mr. DEVASHISH SIR</a:t>
            </a:r>
          </a:p>
        </p:txBody>
      </p:sp>
    </p:spTree>
    <p:extLst>
      <p:ext uri="{BB962C8B-B14F-4D97-AF65-F5344CB8AC3E}">
        <p14:creationId xmlns:p14="http://schemas.microsoft.com/office/powerpoint/2010/main" val="555824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8EA90-3461-B832-7CDF-81D5E26EC994}"/>
              </a:ext>
            </a:extLst>
          </p:cNvPr>
          <p:cNvPicPr>
            <a:picLocks noChangeAspect="1"/>
          </p:cNvPicPr>
          <p:nvPr/>
        </p:nvPicPr>
        <p:blipFill>
          <a:blip r:embed="rId4"/>
          <a:stretch>
            <a:fillRect/>
          </a:stretch>
        </p:blipFill>
        <p:spPr>
          <a:xfrm>
            <a:off x="-1" y="1413735"/>
            <a:ext cx="7726466" cy="3322608"/>
          </a:xfrm>
          <a:prstGeom prst="rect">
            <a:avLst/>
          </a:prstGeom>
        </p:spPr>
      </p:pic>
      <p:pic>
        <p:nvPicPr>
          <p:cNvPr id="5" name="Exploring Gen AI Tools at CODROID HUB (2)">
            <a:hlinkClick r:id="" action="ppaction://media"/>
            <a:extLst>
              <a:ext uri="{FF2B5EF4-FFF2-40B4-BE49-F238E27FC236}">
                <a16:creationId xmlns:a16="http://schemas.microsoft.com/office/drawing/2014/main" id="{7E8E796E-5AA0-1ADA-63CA-528A804B5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26465" y="0"/>
            <a:ext cx="3857625" cy="6585155"/>
          </a:xfrm>
          <a:prstGeom prst="rect">
            <a:avLst/>
          </a:prstGeom>
        </p:spPr>
      </p:pic>
    </p:spTree>
    <p:extLst>
      <p:ext uri="{BB962C8B-B14F-4D97-AF65-F5344CB8AC3E}">
        <p14:creationId xmlns:p14="http://schemas.microsoft.com/office/powerpoint/2010/main" val="401752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C701C-4434-C928-D33C-215DB3DC9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149" y="589937"/>
            <a:ext cx="5601701" cy="1454288"/>
          </a:xfrm>
          <a:prstGeom prst="rect">
            <a:avLst/>
          </a:prstGeom>
        </p:spPr>
      </p:pic>
      <p:sp>
        <p:nvSpPr>
          <p:cNvPr id="7" name="TextBox 6">
            <a:extLst>
              <a:ext uri="{FF2B5EF4-FFF2-40B4-BE49-F238E27FC236}">
                <a16:creationId xmlns:a16="http://schemas.microsoft.com/office/drawing/2014/main" id="{A46638AC-868E-7A2C-504A-42F8062ED9F0}"/>
              </a:ext>
            </a:extLst>
          </p:cNvPr>
          <p:cNvSpPr txBox="1"/>
          <p:nvPr/>
        </p:nvSpPr>
        <p:spPr>
          <a:xfrm>
            <a:off x="378541" y="3184407"/>
            <a:ext cx="11434916" cy="2862322"/>
          </a:xfrm>
          <a:prstGeom prst="rect">
            <a:avLst/>
          </a:prstGeom>
          <a:noFill/>
        </p:spPr>
        <p:txBody>
          <a:bodyPr wrap="square">
            <a:spAutoFit/>
          </a:bodyPr>
          <a:lstStyle/>
          <a:p>
            <a:pPr algn="just"/>
            <a:r>
              <a:rPr lang="en-US" sz="3600" dirty="0" err="1">
                <a:solidFill>
                  <a:schemeClr val="accent1">
                    <a:lumMod val="50000"/>
                  </a:schemeClr>
                </a:solidFill>
              </a:rPr>
              <a:t>Synthesia</a:t>
            </a:r>
            <a:r>
              <a:rPr lang="en-US" sz="3600" dirty="0">
                <a:solidFill>
                  <a:schemeClr val="accent1">
                    <a:lumMod val="50000"/>
                  </a:schemeClr>
                </a:solidFill>
              </a:rPr>
              <a:t> is a tool that uses AI to make videos of people talking, just from written text. It makes the person's face move and their lips sync up with the words, like they're really speaking. It's used for making videos, language learning, and helping people understand things better.</a:t>
            </a:r>
          </a:p>
        </p:txBody>
      </p:sp>
    </p:spTree>
    <p:extLst>
      <p:ext uri="{BB962C8B-B14F-4D97-AF65-F5344CB8AC3E}">
        <p14:creationId xmlns:p14="http://schemas.microsoft.com/office/powerpoint/2010/main" val="163985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21D6E6-DA5A-6C71-55D6-ACB7EF54A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98" y="982154"/>
            <a:ext cx="4528761" cy="4893692"/>
          </a:xfrm>
          <a:prstGeom prst="rect">
            <a:avLst/>
          </a:prstGeom>
        </p:spPr>
      </p:pic>
      <p:pic>
        <p:nvPicPr>
          <p:cNvPr id="5" name="Picture 4">
            <a:extLst>
              <a:ext uri="{FF2B5EF4-FFF2-40B4-BE49-F238E27FC236}">
                <a16:creationId xmlns:a16="http://schemas.microsoft.com/office/drawing/2014/main" id="{A93992B8-2016-B1BF-BDEC-C8AFDD4A7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738" y="194811"/>
            <a:ext cx="5887272" cy="6468378"/>
          </a:xfrm>
          <a:prstGeom prst="rect">
            <a:avLst/>
          </a:prstGeom>
        </p:spPr>
      </p:pic>
    </p:spTree>
    <p:extLst>
      <p:ext uri="{BB962C8B-B14F-4D97-AF65-F5344CB8AC3E}">
        <p14:creationId xmlns:p14="http://schemas.microsoft.com/office/powerpoint/2010/main" val="1621333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EA06F0-4A5A-F7FC-5826-EF1FBC6D024B}"/>
              </a:ext>
            </a:extLst>
          </p:cNvPr>
          <p:cNvPicPr>
            <a:picLocks noChangeAspect="1"/>
          </p:cNvPicPr>
          <p:nvPr/>
        </p:nvPicPr>
        <p:blipFill>
          <a:blip r:embed="rId2"/>
          <a:stretch>
            <a:fillRect/>
          </a:stretch>
        </p:blipFill>
        <p:spPr>
          <a:xfrm>
            <a:off x="3411424" y="511278"/>
            <a:ext cx="5369151" cy="1307097"/>
          </a:xfrm>
          <a:prstGeom prst="rect">
            <a:avLst/>
          </a:prstGeom>
        </p:spPr>
      </p:pic>
      <p:sp>
        <p:nvSpPr>
          <p:cNvPr id="5" name="TextBox 4">
            <a:extLst>
              <a:ext uri="{FF2B5EF4-FFF2-40B4-BE49-F238E27FC236}">
                <a16:creationId xmlns:a16="http://schemas.microsoft.com/office/drawing/2014/main" id="{2109AAC3-18A4-B5F4-BBAF-7019731BDCB2}"/>
              </a:ext>
            </a:extLst>
          </p:cNvPr>
          <p:cNvSpPr txBox="1"/>
          <p:nvPr/>
        </p:nvSpPr>
        <p:spPr>
          <a:xfrm>
            <a:off x="914399" y="3205316"/>
            <a:ext cx="10363200" cy="2062103"/>
          </a:xfrm>
          <a:prstGeom prst="rect">
            <a:avLst/>
          </a:prstGeom>
          <a:noFill/>
        </p:spPr>
        <p:txBody>
          <a:bodyPr wrap="square">
            <a:spAutoFit/>
          </a:bodyPr>
          <a:lstStyle/>
          <a:p>
            <a:pPr algn="just"/>
            <a:r>
              <a:rPr lang="en-US" sz="3200" dirty="0">
                <a:solidFill>
                  <a:schemeClr val="accent4"/>
                </a:solidFill>
              </a:rPr>
              <a:t>Prisma Lab is a photo editing tool that uses AI to turn your photos into beautiful artworks inspired by famous artists. It applies artistic filters to your pictures, making them look unique and eye-catching with just a few taps.</a:t>
            </a:r>
          </a:p>
        </p:txBody>
      </p:sp>
    </p:spTree>
    <p:extLst>
      <p:ext uri="{BB962C8B-B14F-4D97-AF65-F5344CB8AC3E}">
        <p14:creationId xmlns:p14="http://schemas.microsoft.com/office/powerpoint/2010/main" val="83453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B5BEE-B5FB-4747-64C2-C4A7E8F44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94" y="1176023"/>
            <a:ext cx="7421011" cy="4505954"/>
          </a:xfrm>
          <a:prstGeom prst="rect">
            <a:avLst/>
          </a:prstGeom>
        </p:spPr>
      </p:pic>
    </p:spTree>
    <p:extLst>
      <p:ext uri="{BB962C8B-B14F-4D97-AF65-F5344CB8AC3E}">
        <p14:creationId xmlns:p14="http://schemas.microsoft.com/office/powerpoint/2010/main" val="270028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A9B7F-2889-C0EA-B91C-53114D60591E}"/>
              </a:ext>
            </a:extLst>
          </p:cNvPr>
          <p:cNvPicPr>
            <a:picLocks noChangeAspect="1"/>
          </p:cNvPicPr>
          <p:nvPr/>
        </p:nvPicPr>
        <p:blipFill>
          <a:blip r:embed="rId2"/>
          <a:stretch>
            <a:fillRect/>
          </a:stretch>
        </p:blipFill>
        <p:spPr>
          <a:xfrm>
            <a:off x="6647433" y="664431"/>
            <a:ext cx="3596952" cy="5273497"/>
          </a:xfrm>
          <a:prstGeom prst="rect">
            <a:avLst/>
          </a:prstGeom>
        </p:spPr>
      </p:pic>
      <p:pic>
        <p:nvPicPr>
          <p:cNvPr id="5" name="Picture 4">
            <a:extLst>
              <a:ext uri="{FF2B5EF4-FFF2-40B4-BE49-F238E27FC236}">
                <a16:creationId xmlns:a16="http://schemas.microsoft.com/office/drawing/2014/main" id="{ECD4F000-99FB-7ED5-4AAF-7E96E8621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436" y="824681"/>
            <a:ext cx="3338132" cy="5113247"/>
          </a:xfrm>
          <a:prstGeom prst="rect">
            <a:avLst/>
          </a:prstGeom>
        </p:spPr>
      </p:pic>
    </p:spTree>
    <p:extLst>
      <p:ext uri="{BB962C8B-B14F-4D97-AF65-F5344CB8AC3E}">
        <p14:creationId xmlns:p14="http://schemas.microsoft.com/office/powerpoint/2010/main" val="109528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2809A4-0638-32FE-2A0E-64D707CDFE02}"/>
              </a:ext>
            </a:extLst>
          </p:cNvPr>
          <p:cNvSpPr/>
          <p:nvPr/>
        </p:nvSpPr>
        <p:spPr>
          <a:xfrm>
            <a:off x="73743" y="1265902"/>
            <a:ext cx="5751870" cy="5466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25B0E0-0133-D82E-EB55-444E64A0C7E8}"/>
              </a:ext>
            </a:extLst>
          </p:cNvPr>
          <p:cNvSpPr/>
          <p:nvPr/>
        </p:nvSpPr>
        <p:spPr>
          <a:xfrm>
            <a:off x="6366388" y="1265902"/>
            <a:ext cx="5751870" cy="5466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3C977B-C769-0C37-A833-4E1F5DA99E3A}"/>
              </a:ext>
            </a:extLst>
          </p:cNvPr>
          <p:cNvSpPr txBox="1"/>
          <p:nvPr/>
        </p:nvSpPr>
        <p:spPr>
          <a:xfrm>
            <a:off x="398206" y="1432064"/>
            <a:ext cx="5427407" cy="3785652"/>
          </a:xfrm>
          <a:prstGeom prst="rect">
            <a:avLst/>
          </a:prstGeom>
          <a:noFill/>
        </p:spPr>
        <p:txBody>
          <a:bodyPr wrap="square" rtlCol="0">
            <a:spAutoFit/>
          </a:bodyPr>
          <a:lstStyle/>
          <a:p>
            <a:r>
              <a:rPr lang="en-US" sz="3200" b="1" dirty="0"/>
              <a:t>ALGORITHM :-</a:t>
            </a:r>
          </a:p>
          <a:p>
            <a:endParaRPr lang="en-US" sz="3600" b="1" dirty="0"/>
          </a:p>
          <a:p>
            <a:r>
              <a:rPr lang="en-US" sz="2800" b="1" dirty="0"/>
              <a:t>1. Start</a:t>
            </a:r>
          </a:p>
          <a:p>
            <a:r>
              <a:rPr lang="en-US" sz="2800" b="1" dirty="0"/>
              <a:t>2. Input num1           </a:t>
            </a:r>
          </a:p>
          <a:p>
            <a:r>
              <a:rPr lang="en-US" sz="2800" b="1" dirty="0"/>
              <a:t>3. Input num2            </a:t>
            </a:r>
          </a:p>
          <a:p>
            <a:r>
              <a:rPr lang="en-US" sz="2800" b="1" dirty="0"/>
              <a:t>4. sum = num1 + num2     </a:t>
            </a:r>
          </a:p>
          <a:p>
            <a:r>
              <a:rPr lang="en-US" sz="2800" b="1" dirty="0"/>
              <a:t>5. Print sum         </a:t>
            </a:r>
          </a:p>
          <a:p>
            <a:r>
              <a:rPr lang="en-US" sz="2800" b="1" dirty="0"/>
              <a:t>6. End</a:t>
            </a:r>
          </a:p>
        </p:txBody>
      </p:sp>
      <p:sp>
        <p:nvSpPr>
          <p:cNvPr id="7" name="TextBox 6">
            <a:extLst>
              <a:ext uri="{FF2B5EF4-FFF2-40B4-BE49-F238E27FC236}">
                <a16:creationId xmlns:a16="http://schemas.microsoft.com/office/drawing/2014/main" id="{555D8EA1-62A9-43AC-14BF-A80CAB9E642B}"/>
              </a:ext>
            </a:extLst>
          </p:cNvPr>
          <p:cNvSpPr txBox="1"/>
          <p:nvPr/>
        </p:nvSpPr>
        <p:spPr>
          <a:xfrm>
            <a:off x="6489290" y="1514168"/>
            <a:ext cx="5496233" cy="5016758"/>
          </a:xfrm>
          <a:prstGeom prst="rect">
            <a:avLst/>
          </a:prstGeom>
          <a:noFill/>
        </p:spPr>
        <p:txBody>
          <a:bodyPr wrap="square" rtlCol="0">
            <a:spAutoFit/>
          </a:bodyPr>
          <a:lstStyle/>
          <a:p>
            <a:r>
              <a:rPr lang="en-US" sz="3200" b="1" dirty="0"/>
              <a:t>OUTPUT :-</a:t>
            </a:r>
          </a:p>
          <a:p>
            <a:endParaRPr lang="en-US" sz="1600" b="1" dirty="0"/>
          </a:p>
          <a:p>
            <a:r>
              <a:rPr lang="en-US" sz="1600" b="1" dirty="0"/>
              <a:t># Step 1: Start (No specific code for this step)</a:t>
            </a:r>
          </a:p>
          <a:p>
            <a:endParaRPr lang="en-US" sz="1600" b="1" dirty="0"/>
          </a:p>
          <a:p>
            <a:r>
              <a:rPr lang="en-US" sz="1600" b="1" dirty="0"/>
              <a:t># Step 2: Input num1</a:t>
            </a:r>
          </a:p>
          <a:p>
            <a:r>
              <a:rPr lang="en-US" sz="1600" b="1" dirty="0"/>
              <a:t>num1 = float(input("Enter the first number: "))  # Using float to handle decimal inputs</a:t>
            </a:r>
          </a:p>
          <a:p>
            <a:endParaRPr lang="en-US" sz="1600" b="1" dirty="0"/>
          </a:p>
          <a:p>
            <a:r>
              <a:rPr lang="en-US" sz="1600" b="1" dirty="0"/>
              <a:t># Step 3: Input num2</a:t>
            </a:r>
          </a:p>
          <a:p>
            <a:r>
              <a:rPr lang="en-US" sz="1600" b="1" dirty="0"/>
              <a:t>num2 = float(input("Enter the second number: "))  # Using float to handle decimal inputs</a:t>
            </a:r>
          </a:p>
          <a:p>
            <a:endParaRPr lang="en-US" sz="1600" b="1" dirty="0"/>
          </a:p>
          <a:p>
            <a:r>
              <a:rPr lang="en-US" sz="1600" b="1" dirty="0"/>
              <a:t># Step 4: sum = num1 + num2</a:t>
            </a:r>
          </a:p>
          <a:p>
            <a:r>
              <a:rPr lang="en-US" sz="1600" b="1" dirty="0"/>
              <a:t>sum = num1 + num2</a:t>
            </a:r>
          </a:p>
          <a:p>
            <a:endParaRPr lang="en-US" sz="1600" b="1" dirty="0"/>
          </a:p>
          <a:p>
            <a:r>
              <a:rPr lang="en-US" sz="1600" b="1" dirty="0"/>
              <a:t># Step 5: Print sum</a:t>
            </a:r>
          </a:p>
          <a:p>
            <a:r>
              <a:rPr lang="en-US" sz="1600" b="1" dirty="0"/>
              <a:t>print("The sum of", num1, "and", num2, "is:", sum)</a:t>
            </a:r>
          </a:p>
          <a:p>
            <a:endParaRPr lang="en-US" sz="1600" b="1" dirty="0"/>
          </a:p>
          <a:p>
            <a:r>
              <a:rPr lang="en-US" sz="1600" b="1" dirty="0"/>
              <a:t># Step 6: End (No specific code for this step)</a:t>
            </a:r>
          </a:p>
        </p:txBody>
      </p:sp>
      <p:sp>
        <p:nvSpPr>
          <p:cNvPr id="8" name="TextBox 7">
            <a:extLst>
              <a:ext uri="{FF2B5EF4-FFF2-40B4-BE49-F238E27FC236}">
                <a16:creationId xmlns:a16="http://schemas.microsoft.com/office/drawing/2014/main" id="{15564EFB-0B5E-F339-1FE7-DE7631E666C1}"/>
              </a:ext>
            </a:extLst>
          </p:cNvPr>
          <p:cNvSpPr txBox="1"/>
          <p:nvPr/>
        </p:nvSpPr>
        <p:spPr>
          <a:xfrm>
            <a:off x="398206" y="255639"/>
            <a:ext cx="9748684" cy="584775"/>
          </a:xfrm>
          <a:prstGeom prst="rect">
            <a:avLst/>
          </a:prstGeom>
          <a:noFill/>
        </p:spPr>
        <p:txBody>
          <a:bodyPr wrap="square" rtlCol="0">
            <a:spAutoFit/>
          </a:bodyPr>
          <a:lstStyle/>
          <a:p>
            <a:r>
              <a:rPr lang="en-US" sz="3200" b="1" dirty="0"/>
              <a:t>Simple Program to Add Two Numbers</a:t>
            </a:r>
          </a:p>
        </p:txBody>
      </p:sp>
    </p:spTree>
    <p:extLst>
      <p:ext uri="{BB962C8B-B14F-4D97-AF65-F5344CB8AC3E}">
        <p14:creationId xmlns:p14="http://schemas.microsoft.com/office/powerpoint/2010/main" val="99272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4B8A84-176C-0FE4-9927-29ACEF6DC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370" y="1681316"/>
            <a:ext cx="6587259" cy="2602869"/>
          </a:xfrm>
          <a:prstGeom prst="rect">
            <a:avLst/>
          </a:prstGeom>
        </p:spPr>
      </p:pic>
      <p:pic>
        <p:nvPicPr>
          <p:cNvPr id="3" name="Picture 2">
            <a:extLst>
              <a:ext uri="{FF2B5EF4-FFF2-40B4-BE49-F238E27FC236}">
                <a16:creationId xmlns:a16="http://schemas.microsoft.com/office/drawing/2014/main" id="{97354C34-441E-97FA-A856-9A7BB8079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497" y="4983655"/>
            <a:ext cx="2842715" cy="920238"/>
          </a:xfrm>
          <a:prstGeom prst="rect">
            <a:avLst/>
          </a:prstGeom>
        </p:spPr>
      </p:pic>
      <p:sp>
        <p:nvSpPr>
          <p:cNvPr id="2" name="TextBox 1">
            <a:extLst>
              <a:ext uri="{FF2B5EF4-FFF2-40B4-BE49-F238E27FC236}">
                <a16:creationId xmlns:a16="http://schemas.microsoft.com/office/drawing/2014/main" id="{AB42A7AE-23EE-2301-1722-A2396ACC1E14}"/>
              </a:ext>
            </a:extLst>
          </p:cNvPr>
          <p:cNvSpPr txBox="1"/>
          <p:nvPr/>
        </p:nvSpPr>
        <p:spPr>
          <a:xfrm>
            <a:off x="8613058" y="5903893"/>
            <a:ext cx="3834579" cy="954107"/>
          </a:xfrm>
          <a:prstGeom prst="rect">
            <a:avLst/>
          </a:prstGeom>
          <a:noFill/>
        </p:spPr>
        <p:txBody>
          <a:bodyPr wrap="square" rtlCol="0">
            <a:spAutoFit/>
          </a:bodyPr>
          <a:lstStyle/>
          <a:p>
            <a:r>
              <a:rPr lang="en-US" sz="2800" dirty="0">
                <a:latin typeface="Aptos" panose="020B0004020202020204" pitchFamily="34" charset="0"/>
              </a:rPr>
              <a:t>Founder, </a:t>
            </a:r>
            <a:r>
              <a:rPr lang="en-US" sz="2800" dirty="0" err="1">
                <a:latin typeface="Aptos" panose="020B0004020202020204" pitchFamily="34" charset="0"/>
              </a:rPr>
              <a:t>CodroidHub</a:t>
            </a:r>
            <a:r>
              <a:rPr lang="en-US" sz="2800" dirty="0">
                <a:latin typeface="Aptos" panose="020B0004020202020204" pitchFamily="34" charset="0"/>
              </a:rPr>
              <a:t> Private Limited</a:t>
            </a:r>
          </a:p>
        </p:txBody>
      </p:sp>
    </p:spTree>
    <p:extLst>
      <p:ext uri="{BB962C8B-B14F-4D97-AF65-F5344CB8AC3E}">
        <p14:creationId xmlns:p14="http://schemas.microsoft.com/office/powerpoint/2010/main" val="393785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1AD593-538E-12DF-E2C2-8E7D29D62048}"/>
              </a:ext>
            </a:extLst>
          </p:cNvPr>
          <p:cNvPicPr>
            <a:picLocks noChangeAspect="1"/>
          </p:cNvPicPr>
          <p:nvPr/>
        </p:nvPicPr>
        <p:blipFill rotWithShape="1">
          <a:blip r:embed="rId2">
            <a:extLst>
              <a:ext uri="{28A0092B-C50C-407E-A947-70E740481C1C}">
                <a14:useLocalDpi xmlns:a14="http://schemas.microsoft.com/office/drawing/2010/main" val="0"/>
              </a:ext>
            </a:extLst>
          </a:blip>
          <a:srcRect t="4297" b="4297"/>
          <a:stretch/>
        </p:blipFill>
        <p:spPr>
          <a:xfrm>
            <a:off x="1052053" y="601660"/>
            <a:ext cx="10461520" cy="5884605"/>
          </a:xfrm>
          <a:prstGeom prst="rect">
            <a:avLst/>
          </a:prstGeom>
        </p:spPr>
      </p:pic>
      <p:sp>
        <p:nvSpPr>
          <p:cNvPr id="5" name="Freeform: Shape 4">
            <a:extLst>
              <a:ext uri="{FF2B5EF4-FFF2-40B4-BE49-F238E27FC236}">
                <a16:creationId xmlns:a16="http://schemas.microsoft.com/office/drawing/2014/main" id="{1F77A2E4-4287-6325-3914-C2EF7319467B}"/>
              </a:ext>
            </a:extLst>
          </p:cNvPr>
          <p:cNvSpPr/>
          <p:nvPr/>
        </p:nvSpPr>
        <p:spPr>
          <a:xfrm>
            <a:off x="0" y="0"/>
            <a:ext cx="12192000" cy="6858000"/>
          </a:xfrm>
          <a:custGeom>
            <a:avLst/>
            <a:gdLst/>
            <a:ahLst/>
            <a:cxnLst/>
            <a:rect l="l" t="t" r="r" b="b"/>
            <a:pathLst>
              <a:path w="12192000" h="6858000">
                <a:moveTo>
                  <a:pt x="8487108" y="4764445"/>
                </a:moveTo>
                <a:lnTo>
                  <a:pt x="8521869" y="4858058"/>
                </a:lnTo>
                <a:lnTo>
                  <a:pt x="8453036" y="4858058"/>
                </a:lnTo>
                <a:close/>
                <a:moveTo>
                  <a:pt x="5534145" y="4748270"/>
                </a:moveTo>
                <a:lnTo>
                  <a:pt x="5573896" y="4748270"/>
                </a:lnTo>
                <a:cubicBezTo>
                  <a:pt x="5594546" y="4748270"/>
                  <a:pt x="5606936" y="4748557"/>
                  <a:pt x="5611066" y="4749130"/>
                </a:cubicBezTo>
                <a:cubicBezTo>
                  <a:pt x="5619327" y="4750507"/>
                  <a:pt x="5625722" y="4753805"/>
                  <a:pt x="5630254" y="4759025"/>
                </a:cubicBezTo>
                <a:cubicBezTo>
                  <a:pt x="5634784" y="4764245"/>
                  <a:pt x="5637050" y="4771099"/>
                  <a:pt x="5637050" y="4779589"/>
                </a:cubicBezTo>
                <a:cubicBezTo>
                  <a:pt x="5637050" y="4787160"/>
                  <a:pt x="5635330" y="4793470"/>
                  <a:pt x="5631888" y="4798518"/>
                </a:cubicBezTo>
                <a:cubicBezTo>
                  <a:pt x="5628446" y="4803566"/>
                  <a:pt x="5623685" y="4807122"/>
                  <a:pt x="5617605" y="4809187"/>
                </a:cubicBezTo>
                <a:cubicBezTo>
                  <a:pt x="5611525" y="4811252"/>
                  <a:pt x="5596267" y="4812284"/>
                  <a:pt x="5571831" y="4812284"/>
                </a:cubicBezTo>
                <a:lnTo>
                  <a:pt x="5534145" y="4812284"/>
                </a:lnTo>
                <a:close/>
                <a:moveTo>
                  <a:pt x="5048198" y="4748270"/>
                </a:moveTo>
                <a:lnTo>
                  <a:pt x="5072806" y="4748270"/>
                </a:lnTo>
                <a:cubicBezTo>
                  <a:pt x="5091161" y="4748270"/>
                  <a:pt x="5103379" y="4748843"/>
                  <a:pt x="5109459" y="4749991"/>
                </a:cubicBezTo>
                <a:cubicBezTo>
                  <a:pt x="5117719" y="4751482"/>
                  <a:pt x="5124545" y="4755210"/>
                  <a:pt x="5129937" y="4761176"/>
                </a:cubicBezTo>
                <a:cubicBezTo>
                  <a:pt x="5135330" y="4767141"/>
                  <a:pt x="5138025" y="4774713"/>
                  <a:pt x="5138025" y="4783891"/>
                </a:cubicBezTo>
                <a:cubicBezTo>
                  <a:pt x="5138025" y="4791348"/>
                  <a:pt x="5136104" y="4797887"/>
                  <a:pt x="5132261" y="4803508"/>
                </a:cubicBezTo>
                <a:cubicBezTo>
                  <a:pt x="5128418" y="4809130"/>
                  <a:pt x="5123112" y="4813260"/>
                  <a:pt x="5116343" y="4815898"/>
                </a:cubicBezTo>
                <a:cubicBezTo>
                  <a:pt x="5109574" y="4818537"/>
                  <a:pt x="5096152" y="4819856"/>
                  <a:pt x="5076076" y="4819856"/>
                </a:cubicBezTo>
                <a:lnTo>
                  <a:pt x="5048198" y="4819856"/>
                </a:lnTo>
                <a:close/>
                <a:moveTo>
                  <a:pt x="4172070" y="4748270"/>
                </a:moveTo>
                <a:lnTo>
                  <a:pt x="4211821" y="4748270"/>
                </a:lnTo>
                <a:cubicBezTo>
                  <a:pt x="4232471" y="4748270"/>
                  <a:pt x="4244861" y="4748557"/>
                  <a:pt x="4248991" y="4749130"/>
                </a:cubicBezTo>
                <a:cubicBezTo>
                  <a:pt x="4257251" y="4750507"/>
                  <a:pt x="4263647" y="4753805"/>
                  <a:pt x="4268178" y="4759025"/>
                </a:cubicBezTo>
                <a:cubicBezTo>
                  <a:pt x="4272709" y="4764245"/>
                  <a:pt x="4274975" y="4771099"/>
                  <a:pt x="4274975" y="4779589"/>
                </a:cubicBezTo>
                <a:cubicBezTo>
                  <a:pt x="4274975" y="4787160"/>
                  <a:pt x="4273255" y="4793470"/>
                  <a:pt x="4269814" y="4798518"/>
                </a:cubicBezTo>
                <a:cubicBezTo>
                  <a:pt x="4266371" y="4803566"/>
                  <a:pt x="4261611" y="4807122"/>
                  <a:pt x="4255530" y="4809187"/>
                </a:cubicBezTo>
                <a:cubicBezTo>
                  <a:pt x="4249450" y="4811252"/>
                  <a:pt x="4234192" y="4812284"/>
                  <a:pt x="4209756" y="4812284"/>
                </a:cubicBezTo>
                <a:lnTo>
                  <a:pt x="4172070" y="4812284"/>
                </a:lnTo>
                <a:close/>
                <a:moveTo>
                  <a:pt x="9814809" y="4744828"/>
                </a:moveTo>
                <a:cubicBezTo>
                  <a:pt x="9835803" y="4744828"/>
                  <a:pt x="9852638" y="4751941"/>
                  <a:pt x="9865315" y="4766166"/>
                </a:cubicBezTo>
                <a:cubicBezTo>
                  <a:pt x="9877992" y="4780392"/>
                  <a:pt x="9884330" y="4801959"/>
                  <a:pt x="9884330" y="4830869"/>
                </a:cubicBezTo>
                <a:cubicBezTo>
                  <a:pt x="9884330" y="4860123"/>
                  <a:pt x="9877820" y="4882064"/>
                  <a:pt x="9864799" y="4896691"/>
                </a:cubicBezTo>
                <a:cubicBezTo>
                  <a:pt x="9851778" y="4911318"/>
                  <a:pt x="9835114" y="4918631"/>
                  <a:pt x="9814809" y="4918631"/>
                </a:cubicBezTo>
                <a:cubicBezTo>
                  <a:pt x="9794503" y="4918631"/>
                  <a:pt x="9777754" y="4911261"/>
                  <a:pt x="9764561" y="4896519"/>
                </a:cubicBezTo>
                <a:cubicBezTo>
                  <a:pt x="9751368" y="4881777"/>
                  <a:pt x="9744772" y="4860123"/>
                  <a:pt x="9744772" y="4831558"/>
                </a:cubicBezTo>
                <a:cubicBezTo>
                  <a:pt x="9744772" y="4802533"/>
                  <a:pt x="9751196" y="4780822"/>
                  <a:pt x="9764044" y="4766424"/>
                </a:cubicBezTo>
                <a:cubicBezTo>
                  <a:pt x="9776894" y="4752027"/>
                  <a:pt x="9793815" y="4744828"/>
                  <a:pt x="9814809" y="4744828"/>
                </a:cubicBezTo>
                <a:close/>
                <a:moveTo>
                  <a:pt x="3204460" y="4744828"/>
                </a:moveTo>
                <a:cubicBezTo>
                  <a:pt x="3225454" y="4744828"/>
                  <a:pt x="3242289" y="4751941"/>
                  <a:pt x="3254966" y="4766166"/>
                </a:cubicBezTo>
                <a:cubicBezTo>
                  <a:pt x="3267643" y="4780392"/>
                  <a:pt x="3273981" y="4801959"/>
                  <a:pt x="3273981" y="4830869"/>
                </a:cubicBezTo>
                <a:cubicBezTo>
                  <a:pt x="3273981" y="4860123"/>
                  <a:pt x="3267470" y="4882064"/>
                  <a:pt x="3254450" y="4896691"/>
                </a:cubicBezTo>
                <a:cubicBezTo>
                  <a:pt x="3241429" y="4911318"/>
                  <a:pt x="3224765" y="4918631"/>
                  <a:pt x="3204460" y="4918631"/>
                </a:cubicBezTo>
                <a:cubicBezTo>
                  <a:pt x="3184154" y="4918631"/>
                  <a:pt x="3167404" y="4911261"/>
                  <a:pt x="3154212" y="4896519"/>
                </a:cubicBezTo>
                <a:cubicBezTo>
                  <a:pt x="3141019" y="4881777"/>
                  <a:pt x="3134422" y="4860123"/>
                  <a:pt x="3134422" y="4831558"/>
                </a:cubicBezTo>
                <a:cubicBezTo>
                  <a:pt x="3134422" y="4802533"/>
                  <a:pt x="3140846" y="4780822"/>
                  <a:pt x="3153695" y="4766424"/>
                </a:cubicBezTo>
                <a:cubicBezTo>
                  <a:pt x="3166544" y="4752027"/>
                  <a:pt x="3183466" y="4744828"/>
                  <a:pt x="3204460" y="4744828"/>
                </a:cubicBezTo>
                <a:close/>
                <a:moveTo>
                  <a:pt x="2318635" y="4744828"/>
                </a:moveTo>
                <a:cubicBezTo>
                  <a:pt x="2339629" y="4744828"/>
                  <a:pt x="2356464" y="4751941"/>
                  <a:pt x="2369141" y="4766166"/>
                </a:cubicBezTo>
                <a:cubicBezTo>
                  <a:pt x="2381818" y="4780392"/>
                  <a:pt x="2388156" y="4801959"/>
                  <a:pt x="2388156" y="4830869"/>
                </a:cubicBezTo>
                <a:cubicBezTo>
                  <a:pt x="2388156" y="4860123"/>
                  <a:pt x="2381645" y="4882064"/>
                  <a:pt x="2368624" y="4896691"/>
                </a:cubicBezTo>
                <a:cubicBezTo>
                  <a:pt x="2355604" y="4911318"/>
                  <a:pt x="2338940" y="4918631"/>
                  <a:pt x="2318635" y="4918631"/>
                </a:cubicBezTo>
                <a:cubicBezTo>
                  <a:pt x="2298329" y="4918631"/>
                  <a:pt x="2281579" y="4911261"/>
                  <a:pt x="2268386" y="4896519"/>
                </a:cubicBezTo>
                <a:cubicBezTo>
                  <a:pt x="2255193" y="4881777"/>
                  <a:pt x="2248597" y="4860123"/>
                  <a:pt x="2248597" y="4831558"/>
                </a:cubicBezTo>
                <a:cubicBezTo>
                  <a:pt x="2248597" y="4802533"/>
                  <a:pt x="2255021" y="4780822"/>
                  <a:pt x="2267870" y="4766424"/>
                </a:cubicBezTo>
                <a:cubicBezTo>
                  <a:pt x="2280719" y="4752027"/>
                  <a:pt x="2297640" y="4744828"/>
                  <a:pt x="2318635" y="4744828"/>
                </a:cubicBezTo>
                <a:close/>
                <a:moveTo>
                  <a:pt x="10227002" y="4705593"/>
                </a:moveTo>
                <a:lnTo>
                  <a:pt x="10227002" y="4957866"/>
                </a:lnTo>
                <a:lnTo>
                  <a:pt x="10274325" y="4957866"/>
                </a:lnTo>
                <a:lnTo>
                  <a:pt x="10274325" y="4793355"/>
                </a:lnTo>
                <a:lnTo>
                  <a:pt x="10376026" y="4957866"/>
                </a:lnTo>
                <a:lnTo>
                  <a:pt x="10427134" y="4957866"/>
                </a:lnTo>
                <a:lnTo>
                  <a:pt x="10427134" y="4705593"/>
                </a:lnTo>
                <a:lnTo>
                  <a:pt x="10379812" y="4705593"/>
                </a:lnTo>
                <a:lnTo>
                  <a:pt x="10379812" y="4874062"/>
                </a:lnTo>
                <a:lnTo>
                  <a:pt x="10276562" y="4705593"/>
                </a:lnTo>
                <a:close/>
                <a:moveTo>
                  <a:pt x="9348638" y="4705593"/>
                </a:moveTo>
                <a:lnTo>
                  <a:pt x="9348638" y="4957866"/>
                </a:lnTo>
                <a:lnTo>
                  <a:pt x="9399574" y="4957866"/>
                </a:lnTo>
                <a:lnTo>
                  <a:pt x="9399574" y="4705593"/>
                </a:lnTo>
                <a:close/>
                <a:moveTo>
                  <a:pt x="8855868" y="4705593"/>
                </a:moveTo>
                <a:lnTo>
                  <a:pt x="8855868" y="4748270"/>
                </a:lnTo>
                <a:lnTo>
                  <a:pt x="8930724" y="4748270"/>
                </a:lnTo>
                <a:lnTo>
                  <a:pt x="8930724" y="4957866"/>
                </a:lnTo>
                <a:lnTo>
                  <a:pt x="8981660" y="4957866"/>
                </a:lnTo>
                <a:lnTo>
                  <a:pt x="8981660" y="4748270"/>
                </a:lnTo>
                <a:lnTo>
                  <a:pt x="9056344" y="4748270"/>
                </a:lnTo>
                <a:lnTo>
                  <a:pt x="9056344" y="4705593"/>
                </a:lnTo>
                <a:close/>
                <a:moveTo>
                  <a:pt x="8460780" y="4705593"/>
                </a:moveTo>
                <a:lnTo>
                  <a:pt x="8362521" y="4957866"/>
                </a:lnTo>
                <a:lnTo>
                  <a:pt x="8416554" y="4957866"/>
                </a:lnTo>
                <a:lnTo>
                  <a:pt x="8437376" y="4900563"/>
                </a:lnTo>
                <a:lnTo>
                  <a:pt x="8538217" y="4900563"/>
                </a:lnTo>
                <a:lnTo>
                  <a:pt x="8560244" y="4957866"/>
                </a:lnTo>
                <a:lnTo>
                  <a:pt x="8615654" y="4957866"/>
                </a:lnTo>
                <a:lnTo>
                  <a:pt x="8514642" y="4705593"/>
                </a:lnTo>
                <a:close/>
                <a:moveTo>
                  <a:pt x="7931943" y="4705593"/>
                </a:moveTo>
                <a:lnTo>
                  <a:pt x="7931943" y="4748270"/>
                </a:lnTo>
                <a:lnTo>
                  <a:pt x="8006799" y="4748270"/>
                </a:lnTo>
                <a:lnTo>
                  <a:pt x="8006799" y="4957866"/>
                </a:lnTo>
                <a:lnTo>
                  <a:pt x="8057735" y="4957866"/>
                </a:lnTo>
                <a:lnTo>
                  <a:pt x="8057735" y="4748270"/>
                </a:lnTo>
                <a:lnTo>
                  <a:pt x="8132419" y="4748270"/>
                </a:lnTo>
                <a:lnTo>
                  <a:pt x="8132419" y="4705593"/>
                </a:lnTo>
                <a:close/>
                <a:moveTo>
                  <a:pt x="7445703" y="4705593"/>
                </a:moveTo>
                <a:lnTo>
                  <a:pt x="7445703" y="4957866"/>
                </a:lnTo>
                <a:lnTo>
                  <a:pt x="7493025" y="4957866"/>
                </a:lnTo>
                <a:lnTo>
                  <a:pt x="7493025" y="4793355"/>
                </a:lnTo>
                <a:lnTo>
                  <a:pt x="7594726" y="4957866"/>
                </a:lnTo>
                <a:lnTo>
                  <a:pt x="7645835" y="4957866"/>
                </a:lnTo>
                <a:lnTo>
                  <a:pt x="7645835" y="4705593"/>
                </a:lnTo>
                <a:lnTo>
                  <a:pt x="7598512" y="4705593"/>
                </a:lnTo>
                <a:lnTo>
                  <a:pt x="7598512" y="4874062"/>
                </a:lnTo>
                <a:lnTo>
                  <a:pt x="7495262" y="4705593"/>
                </a:lnTo>
                <a:close/>
                <a:moveTo>
                  <a:pt x="6959411" y="4705593"/>
                </a:moveTo>
                <a:lnTo>
                  <a:pt x="6959411" y="4957866"/>
                </a:lnTo>
                <a:lnTo>
                  <a:pt x="7151283" y="4957866"/>
                </a:lnTo>
                <a:lnTo>
                  <a:pt x="7151283" y="4915362"/>
                </a:lnTo>
                <a:lnTo>
                  <a:pt x="7010348" y="4915362"/>
                </a:lnTo>
                <a:lnTo>
                  <a:pt x="7010348" y="4846701"/>
                </a:lnTo>
                <a:lnTo>
                  <a:pt x="7137000" y="4846701"/>
                </a:lnTo>
                <a:lnTo>
                  <a:pt x="7137000" y="4804197"/>
                </a:lnTo>
                <a:lnTo>
                  <a:pt x="7010348" y="4804197"/>
                </a:lnTo>
                <a:lnTo>
                  <a:pt x="7010348" y="4748270"/>
                </a:lnTo>
                <a:lnTo>
                  <a:pt x="7146465" y="4748270"/>
                </a:lnTo>
                <a:lnTo>
                  <a:pt x="7146465" y="4705593"/>
                </a:lnTo>
                <a:close/>
                <a:moveTo>
                  <a:pt x="5987862" y="4705593"/>
                </a:moveTo>
                <a:lnTo>
                  <a:pt x="5987862" y="4957866"/>
                </a:lnTo>
                <a:lnTo>
                  <a:pt x="6179734" y="4957866"/>
                </a:lnTo>
                <a:lnTo>
                  <a:pt x="6179734" y="4915362"/>
                </a:lnTo>
                <a:lnTo>
                  <a:pt x="6038798" y="4915362"/>
                </a:lnTo>
                <a:lnTo>
                  <a:pt x="6038798" y="4846701"/>
                </a:lnTo>
                <a:lnTo>
                  <a:pt x="6165451" y="4846701"/>
                </a:lnTo>
                <a:lnTo>
                  <a:pt x="6165451" y="4804197"/>
                </a:lnTo>
                <a:lnTo>
                  <a:pt x="6038798" y="4804197"/>
                </a:lnTo>
                <a:lnTo>
                  <a:pt x="6038798" y="4748270"/>
                </a:lnTo>
                <a:lnTo>
                  <a:pt x="6174915" y="4748270"/>
                </a:lnTo>
                <a:lnTo>
                  <a:pt x="6174915" y="4705593"/>
                </a:lnTo>
                <a:close/>
                <a:moveTo>
                  <a:pt x="5483209" y="4705593"/>
                </a:moveTo>
                <a:lnTo>
                  <a:pt x="5483209" y="4957866"/>
                </a:lnTo>
                <a:lnTo>
                  <a:pt x="5534145" y="4957866"/>
                </a:lnTo>
                <a:lnTo>
                  <a:pt x="5534145" y="4852552"/>
                </a:lnTo>
                <a:lnTo>
                  <a:pt x="5544470" y="4852552"/>
                </a:lnTo>
                <a:cubicBezTo>
                  <a:pt x="5556172" y="4852552"/>
                  <a:pt x="5564718" y="4853498"/>
                  <a:pt x="5570110" y="4855391"/>
                </a:cubicBezTo>
                <a:cubicBezTo>
                  <a:pt x="5575503" y="4857284"/>
                  <a:pt x="5580607" y="4860783"/>
                  <a:pt x="5585426" y="4865888"/>
                </a:cubicBezTo>
                <a:cubicBezTo>
                  <a:pt x="5590245" y="4870993"/>
                  <a:pt x="5599192" y="4883354"/>
                  <a:pt x="5612271" y="4902972"/>
                </a:cubicBezTo>
                <a:lnTo>
                  <a:pt x="5649096" y="4957866"/>
                </a:lnTo>
                <a:lnTo>
                  <a:pt x="5710013" y="4957866"/>
                </a:lnTo>
                <a:lnTo>
                  <a:pt x="5679211" y="4908651"/>
                </a:lnTo>
                <a:cubicBezTo>
                  <a:pt x="5667051" y="4889033"/>
                  <a:pt x="5657385" y="4875381"/>
                  <a:pt x="5650215" y="4867695"/>
                </a:cubicBezTo>
                <a:cubicBezTo>
                  <a:pt x="5643044" y="4860009"/>
                  <a:pt x="5633954" y="4852953"/>
                  <a:pt x="5622940" y="4846529"/>
                </a:cubicBezTo>
                <a:cubicBezTo>
                  <a:pt x="5645081" y="4843317"/>
                  <a:pt x="5661715" y="4835544"/>
                  <a:pt x="5672844" y="4823212"/>
                </a:cubicBezTo>
                <a:cubicBezTo>
                  <a:pt x="5683972" y="4810879"/>
                  <a:pt x="5689536" y="4795248"/>
                  <a:pt x="5689536" y="4776319"/>
                </a:cubicBezTo>
                <a:cubicBezTo>
                  <a:pt x="5689536" y="4761405"/>
                  <a:pt x="5685865" y="4748155"/>
                  <a:pt x="5678523" y="4736568"/>
                </a:cubicBezTo>
                <a:cubicBezTo>
                  <a:pt x="5671180" y="4724981"/>
                  <a:pt x="5661400" y="4716922"/>
                  <a:pt x="5649182" y="4712391"/>
                </a:cubicBezTo>
                <a:cubicBezTo>
                  <a:pt x="5636964" y="4707859"/>
                  <a:pt x="5617376" y="4705593"/>
                  <a:pt x="5590416" y="4705593"/>
                </a:cubicBezTo>
                <a:close/>
                <a:moveTo>
                  <a:pt x="4997261" y="4705593"/>
                </a:moveTo>
                <a:lnTo>
                  <a:pt x="4997261" y="4957866"/>
                </a:lnTo>
                <a:lnTo>
                  <a:pt x="5048198" y="4957866"/>
                </a:lnTo>
                <a:lnTo>
                  <a:pt x="5048198" y="4862705"/>
                </a:lnTo>
                <a:lnTo>
                  <a:pt x="5081410" y="4862705"/>
                </a:lnTo>
                <a:cubicBezTo>
                  <a:pt x="5104469" y="4862705"/>
                  <a:pt x="5122079" y="4861500"/>
                  <a:pt x="5134239" y="4859091"/>
                </a:cubicBezTo>
                <a:cubicBezTo>
                  <a:pt x="5143188" y="4857141"/>
                  <a:pt x="5151992" y="4853154"/>
                  <a:pt x="5160654" y="4847131"/>
                </a:cubicBezTo>
                <a:cubicBezTo>
                  <a:pt x="5169316" y="4841108"/>
                  <a:pt x="5176457" y="4832820"/>
                  <a:pt x="5182078" y="4822265"/>
                </a:cubicBezTo>
                <a:cubicBezTo>
                  <a:pt x="5187700" y="4811711"/>
                  <a:pt x="5190510" y="4798690"/>
                  <a:pt x="5190510" y="4783202"/>
                </a:cubicBezTo>
                <a:cubicBezTo>
                  <a:pt x="5190510" y="4763126"/>
                  <a:pt x="5185634" y="4746750"/>
                  <a:pt x="5175883" y="4734073"/>
                </a:cubicBezTo>
                <a:cubicBezTo>
                  <a:pt x="5166133" y="4721396"/>
                  <a:pt x="5154029" y="4713165"/>
                  <a:pt x="5139574" y="4709379"/>
                </a:cubicBezTo>
                <a:cubicBezTo>
                  <a:pt x="5130167" y="4706855"/>
                  <a:pt x="5109976" y="4705593"/>
                  <a:pt x="5079001" y="4705593"/>
                </a:cubicBezTo>
                <a:close/>
                <a:moveTo>
                  <a:pt x="4121134" y="4705593"/>
                </a:moveTo>
                <a:lnTo>
                  <a:pt x="4121134" y="4957866"/>
                </a:lnTo>
                <a:lnTo>
                  <a:pt x="4172070" y="4957866"/>
                </a:lnTo>
                <a:lnTo>
                  <a:pt x="4172070" y="4852552"/>
                </a:lnTo>
                <a:lnTo>
                  <a:pt x="4182395" y="4852552"/>
                </a:lnTo>
                <a:cubicBezTo>
                  <a:pt x="4194097" y="4852552"/>
                  <a:pt x="4202644" y="4853498"/>
                  <a:pt x="4208036" y="4855391"/>
                </a:cubicBezTo>
                <a:cubicBezTo>
                  <a:pt x="4213427" y="4857284"/>
                  <a:pt x="4218533" y="4860783"/>
                  <a:pt x="4223351" y="4865888"/>
                </a:cubicBezTo>
                <a:cubicBezTo>
                  <a:pt x="4228169" y="4870993"/>
                  <a:pt x="4237117" y="4883354"/>
                  <a:pt x="4250196" y="4902972"/>
                </a:cubicBezTo>
                <a:lnTo>
                  <a:pt x="4287021" y="4957866"/>
                </a:lnTo>
                <a:lnTo>
                  <a:pt x="4347938" y="4957866"/>
                </a:lnTo>
                <a:lnTo>
                  <a:pt x="4317136" y="4908651"/>
                </a:lnTo>
                <a:cubicBezTo>
                  <a:pt x="4304975" y="4889033"/>
                  <a:pt x="4295310" y="4875381"/>
                  <a:pt x="4288141" y="4867695"/>
                </a:cubicBezTo>
                <a:cubicBezTo>
                  <a:pt x="4280969" y="4860009"/>
                  <a:pt x="4271878" y="4852953"/>
                  <a:pt x="4260865" y="4846529"/>
                </a:cubicBezTo>
                <a:cubicBezTo>
                  <a:pt x="4283006" y="4843317"/>
                  <a:pt x="4299641" y="4835544"/>
                  <a:pt x="4310769" y="4823212"/>
                </a:cubicBezTo>
                <a:cubicBezTo>
                  <a:pt x="4321897" y="4810879"/>
                  <a:pt x="4327461" y="4795248"/>
                  <a:pt x="4327461" y="4776319"/>
                </a:cubicBezTo>
                <a:cubicBezTo>
                  <a:pt x="4327461" y="4761405"/>
                  <a:pt x="4323790" y="4748155"/>
                  <a:pt x="4316447" y="4736568"/>
                </a:cubicBezTo>
                <a:cubicBezTo>
                  <a:pt x="4309105" y="4724981"/>
                  <a:pt x="4299326" y="4716922"/>
                  <a:pt x="4287108" y="4712391"/>
                </a:cubicBezTo>
                <a:cubicBezTo>
                  <a:pt x="4274890" y="4707859"/>
                  <a:pt x="4255301" y="4705593"/>
                  <a:pt x="4228341" y="4705593"/>
                </a:cubicBezTo>
                <a:close/>
                <a:moveTo>
                  <a:pt x="3615793" y="4705593"/>
                </a:moveTo>
                <a:lnTo>
                  <a:pt x="3615793" y="4840162"/>
                </a:lnTo>
                <a:cubicBezTo>
                  <a:pt x="3615793" y="4868383"/>
                  <a:pt x="3617456" y="4889722"/>
                  <a:pt x="3620783" y="4904176"/>
                </a:cubicBezTo>
                <a:cubicBezTo>
                  <a:pt x="3623078" y="4913928"/>
                  <a:pt x="3627838" y="4923249"/>
                  <a:pt x="3635066" y="4932140"/>
                </a:cubicBezTo>
                <a:cubicBezTo>
                  <a:pt x="3642293" y="4941031"/>
                  <a:pt x="3652131" y="4948258"/>
                  <a:pt x="3664578" y="4953822"/>
                </a:cubicBezTo>
                <a:cubicBezTo>
                  <a:pt x="3677025" y="4959386"/>
                  <a:pt x="3695295" y="4962168"/>
                  <a:pt x="3719386" y="4962168"/>
                </a:cubicBezTo>
                <a:cubicBezTo>
                  <a:pt x="3739348" y="4962168"/>
                  <a:pt x="3755524" y="4959616"/>
                  <a:pt x="3767914" y="4954511"/>
                </a:cubicBezTo>
                <a:cubicBezTo>
                  <a:pt x="3780303" y="4949406"/>
                  <a:pt x="3790198" y="4942551"/>
                  <a:pt x="3797598" y="4933947"/>
                </a:cubicBezTo>
                <a:cubicBezTo>
                  <a:pt x="3804997" y="4925343"/>
                  <a:pt x="3810074" y="4914788"/>
                  <a:pt x="3812827" y="4902284"/>
                </a:cubicBezTo>
                <a:cubicBezTo>
                  <a:pt x="3815581" y="4889779"/>
                  <a:pt x="3816957" y="4868383"/>
                  <a:pt x="3816957" y="4838097"/>
                </a:cubicBezTo>
                <a:lnTo>
                  <a:pt x="3816957" y="4705593"/>
                </a:lnTo>
                <a:lnTo>
                  <a:pt x="3766021" y="4705593"/>
                </a:lnTo>
                <a:lnTo>
                  <a:pt x="3766021" y="4845152"/>
                </a:lnTo>
                <a:cubicBezTo>
                  <a:pt x="3766021" y="4865114"/>
                  <a:pt x="3765275" y="4879397"/>
                  <a:pt x="3763784" y="4888001"/>
                </a:cubicBezTo>
                <a:cubicBezTo>
                  <a:pt x="3762292" y="4896605"/>
                  <a:pt x="3757875" y="4903861"/>
                  <a:pt x="3750533" y="4909769"/>
                </a:cubicBezTo>
                <a:cubicBezTo>
                  <a:pt x="3743191" y="4915677"/>
                  <a:pt x="3732293" y="4918631"/>
                  <a:pt x="3717838" y="4918631"/>
                </a:cubicBezTo>
                <a:cubicBezTo>
                  <a:pt x="3703612" y="4918631"/>
                  <a:pt x="3692398" y="4915505"/>
                  <a:pt x="3684195" y="4909253"/>
                </a:cubicBezTo>
                <a:cubicBezTo>
                  <a:pt x="3675993" y="4903001"/>
                  <a:pt x="3670802" y="4894712"/>
                  <a:pt x="3668622" y="4884387"/>
                </a:cubicBezTo>
                <a:cubicBezTo>
                  <a:pt x="3667360" y="4877963"/>
                  <a:pt x="3666729" y="4863909"/>
                  <a:pt x="3666729" y="4842227"/>
                </a:cubicBezTo>
                <a:lnTo>
                  <a:pt x="3666729" y="4705593"/>
                </a:lnTo>
                <a:close/>
                <a:moveTo>
                  <a:pt x="1731168" y="4705593"/>
                </a:moveTo>
                <a:lnTo>
                  <a:pt x="1731168" y="4748270"/>
                </a:lnTo>
                <a:lnTo>
                  <a:pt x="1806024" y="4748270"/>
                </a:lnTo>
                <a:lnTo>
                  <a:pt x="1806024" y="4957866"/>
                </a:lnTo>
                <a:lnTo>
                  <a:pt x="1856960" y="4957866"/>
                </a:lnTo>
                <a:lnTo>
                  <a:pt x="1856960" y="4748270"/>
                </a:lnTo>
                <a:lnTo>
                  <a:pt x="1931644" y="4748270"/>
                </a:lnTo>
                <a:lnTo>
                  <a:pt x="1931644" y="4705593"/>
                </a:lnTo>
                <a:close/>
                <a:moveTo>
                  <a:pt x="9814292" y="4701291"/>
                </a:moveTo>
                <a:cubicBezTo>
                  <a:pt x="9793758" y="4701291"/>
                  <a:pt x="9775631" y="4704618"/>
                  <a:pt x="9759914" y="4711272"/>
                </a:cubicBezTo>
                <a:cubicBezTo>
                  <a:pt x="9748098" y="4716205"/>
                  <a:pt x="9737228" y="4723777"/>
                  <a:pt x="9727305" y="4733987"/>
                </a:cubicBezTo>
                <a:cubicBezTo>
                  <a:pt x="9717381" y="4744197"/>
                  <a:pt x="9709552" y="4755727"/>
                  <a:pt x="9703816" y="4768575"/>
                </a:cubicBezTo>
                <a:cubicBezTo>
                  <a:pt x="9696129" y="4786013"/>
                  <a:pt x="9692286" y="4807581"/>
                  <a:pt x="9692286" y="4833278"/>
                </a:cubicBezTo>
                <a:cubicBezTo>
                  <a:pt x="9692286" y="4873431"/>
                  <a:pt x="9703356" y="4904951"/>
                  <a:pt x="9725498" y="4927838"/>
                </a:cubicBezTo>
                <a:cubicBezTo>
                  <a:pt x="9747640" y="4950725"/>
                  <a:pt x="9777467" y="4962168"/>
                  <a:pt x="9814981" y="4962168"/>
                </a:cubicBezTo>
                <a:cubicBezTo>
                  <a:pt x="9852036" y="4962168"/>
                  <a:pt x="9881634" y="4950667"/>
                  <a:pt x="9903776" y="4927666"/>
                </a:cubicBezTo>
                <a:cubicBezTo>
                  <a:pt x="9925917" y="4904664"/>
                  <a:pt x="9936988" y="4872800"/>
                  <a:pt x="9936988" y="4832074"/>
                </a:cubicBezTo>
                <a:cubicBezTo>
                  <a:pt x="9936988" y="4791004"/>
                  <a:pt x="9925831" y="4758939"/>
                  <a:pt x="9903518" y="4735880"/>
                </a:cubicBezTo>
                <a:cubicBezTo>
                  <a:pt x="9881204" y="4712821"/>
                  <a:pt x="9851462" y="4701291"/>
                  <a:pt x="9814292" y="4701291"/>
                </a:cubicBezTo>
                <a:close/>
                <a:moveTo>
                  <a:pt x="6561915" y="4701291"/>
                </a:moveTo>
                <a:cubicBezTo>
                  <a:pt x="6542527" y="4701291"/>
                  <a:pt x="6525978" y="4704217"/>
                  <a:pt x="6512269" y="4710067"/>
                </a:cubicBezTo>
                <a:cubicBezTo>
                  <a:pt x="6498560" y="4715918"/>
                  <a:pt x="6488063" y="4724436"/>
                  <a:pt x="6480778" y="4735622"/>
                </a:cubicBezTo>
                <a:cubicBezTo>
                  <a:pt x="6473493" y="4746807"/>
                  <a:pt x="6469851" y="4758824"/>
                  <a:pt x="6469851" y="4771673"/>
                </a:cubicBezTo>
                <a:cubicBezTo>
                  <a:pt x="6469851" y="4791635"/>
                  <a:pt x="6477595" y="4808556"/>
                  <a:pt x="6493082" y="4822437"/>
                </a:cubicBezTo>
                <a:cubicBezTo>
                  <a:pt x="6504095" y="4832303"/>
                  <a:pt x="6523254" y="4840621"/>
                  <a:pt x="6550557" y="4847389"/>
                </a:cubicBezTo>
                <a:cubicBezTo>
                  <a:pt x="6571781" y="4852666"/>
                  <a:pt x="6585375" y="4856338"/>
                  <a:pt x="6591341" y="4858403"/>
                </a:cubicBezTo>
                <a:cubicBezTo>
                  <a:pt x="6600060" y="4861500"/>
                  <a:pt x="6606169" y="4865142"/>
                  <a:pt x="6609668" y="4869330"/>
                </a:cubicBezTo>
                <a:cubicBezTo>
                  <a:pt x="6613167" y="4873517"/>
                  <a:pt x="6614916" y="4878594"/>
                  <a:pt x="6614916" y="4884559"/>
                </a:cubicBezTo>
                <a:cubicBezTo>
                  <a:pt x="6614916" y="4893852"/>
                  <a:pt x="6610758" y="4901968"/>
                  <a:pt x="6602440" y="4908909"/>
                </a:cubicBezTo>
                <a:cubicBezTo>
                  <a:pt x="6594123" y="4915849"/>
                  <a:pt x="6581762" y="4919320"/>
                  <a:pt x="6565356" y="4919320"/>
                </a:cubicBezTo>
                <a:cubicBezTo>
                  <a:pt x="6549869" y="4919320"/>
                  <a:pt x="6537565" y="4915419"/>
                  <a:pt x="6528445" y="4907618"/>
                </a:cubicBezTo>
                <a:cubicBezTo>
                  <a:pt x="6519324" y="4899817"/>
                  <a:pt x="6513273" y="4887599"/>
                  <a:pt x="6510290" y="4870965"/>
                </a:cubicBezTo>
                <a:lnTo>
                  <a:pt x="6460730" y="4875783"/>
                </a:lnTo>
                <a:cubicBezTo>
                  <a:pt x="6464057" y="4904004"/>
                  <a:pt x="6474268" y="4925486"/>
                  <a:pt x="6491361" y="4940228"/>
                </a:cubicBezTo>
                <a:cubicBezTo>
                  <a:pt x="6508455" y="4954970"/>
                  <a:pt x="6532948" y="4962340"/>
                  <a:pt x="6564840" y="4962340"/>
                </a:cubicBezTo>
                <a:cubicBezTo>
                  <a:pt x="6586752" y="4962340"/>
                  <a:pt x="6605050" y="4959272"/>
                  <a:pt x="6619734" y="4953134"/>
                </a:cubicBezTo>
                <a:cubicBezTo>
                  <a:pt x="6634419" y="4946996"/>
                  <a:pt x="6645776" y="4937618"/>
                  <a:pt x="6653807" y="4924998"/>
                </a:cubicBezTo>
                <a:cubicBezTo>
                  <a:pt x="6661838" y="4912379"/>
                  <a:pt x="6665852" y="4898842"/>
                  <a:pt x="6665852" y="4884387"/>
                </a:cubicBezTo>
                <a:cubicBezTo>
                  <a:pt x="6665852" y="4868441"/>
                  <a:pt x="6662497" y="4855047"/>
                  <a:pt x="6655786" y="4844206"/>
                </a:cubicBezTo>
                <a:cubicBezTo>
                  <a:pt x="6649074" y="4833365"/>
                  <a:pt x="6639782" y="4824818"/>
                  <a:pt x="6627908" y="4818565"/>
                </a:cubicBezTo>
                <a:cubicBezTo>
                  <a:pt x="6616035" y="4812313"/>
                  <a:pt x="6597708" y="4806262"/>
                  <a:pt x="6572928" y="4800411"/>
                </a:cubicBezTo>
                <a:cubicBezTo>
                  <a:pt x="6548148" y="4794560"/>
                  <a:pt x="6532546" y="4788939"/>
                  <a:pt x="6526121" y="4783547"/>
                </a:cubicBezTo>
                <a:cubicBezTo>
                  <a:pt x="6521074" y="4779302"/>
                  <a:pt x="6518550" y="4774197"/>
                  <a:pt x="6518550" y="4768231"/>
                </a:cubicBezTo>
                <a:cubicBezTo>
                  <a:pt x="6518550" y="4761692"/>
                  <a:pt x="6521246" y="4756472"/>
                  <a:pt x="6526638" y="4752572"/>
                </a:cubicBezTo>
                <a:cubicBezTo>
                  <a:pt x="6535013" y="4746492"/>
                  <a:pt x="6546599" y="4743451"/>
                  <a:pt x="6561398" y="4743451"/>
                </a:cubicBezTo>
                <a:cubicBezTo>
                  <a:pt x="6575739" y="4743451"/>
                  <a:pt x="6586494" y="4746291"/>
                  <a:pt x="6593664" y="4751970"/>
                </a:cubicBezTo>
                <a:cubicBezTo>
                  <a:pt x="6600834" y="4757648"/>
                  <a:pt x="6605509" y="4766969"/>
                  <a:pt x="6607689" y="4779933"/>
                </a:cubicBezTo>
                <a:lnTo>
                  <a:pt x="6658625" y="4777696"/>
                </a:lnTo>
                <a:cubicBezTo>
                  <a:pt x="6657822" y="4754522"/>
                  <a:pt x="6649419" y="4735994"/>
                  <a:pt x="6633415" y="4722113"/>
                </a:cubicBezTo>
                <a:cubicBezTo>
                  <a:pt x="6617411" y="4708232"/>
                  <a:pt x="6593578" y="4701291"/>
                  <a:pt x="6561915" y="4701291"/>
                </a:cubicBezTo>
                <a:close/>
                <a:moveTo>
                  <a:pt x="3203944" y="4701291"/>
                </a:moveTo>
                <a:cubicBezTo>
                  <a:pt x="3183408" y="4701291"/>
                  <a:pt x="3165282" y="4704618"/>
                  <a:pt x="3149565" y="4711272"/>
                </a:cubicBezTo>
                <a:cubicBezTo>
                  <a:pt x="3137749" y="4716205"/>
                  <a:pt x="3126879" y="4723777"/>
                  <a:pt x="3116956" y="4733987"/>
                </a:cubicBezTo>
                <a:cubicBezTo>
                  <a:pt x="3107032" y="4744197"/>
                  <a:pt x="3099203" y="4755727"/>
                  <a:pt x="3093466" y="4768575"/>
                </a:cubicBezTo>
                <a:cubicBezTo>
                  <a:pt x="3085780" y="4786013"/>
                  <a:pt x="3081937" y="4807581"/>
                  <a:pt x="3081937" y="4833278"/>
                </a:cubicBezTo>
                <a:cubicBezTo>
                  <a:pt x="3081937" y="4873431"/>
                  <a:pt x="3093008" y="4904951"/>
                  <a:pt x="3115149" y="4927838"/>
                </a:cubicBezTo>
                <a:cubicBezTo>
                  <a:pt x="3137290" y="4950725"/>
                  <a:pt x="3167118" y="4962168"/>
                  <a:pt x="3204632" y="4962168"/>
                </a:cubicBezTo>
                <a:cubicBezTo>
                  <a:pt x="3241687" y="4962168"/>
                  <a:pt x="3271285" y="4950667"/>
                  <a:pt x="3293426" y="4927666"/>
                </a:cubicBezTo>
                <a:cubicBezTo>
                  <a:pt x="3315568" y="4904664"/>
                  <a:pt x="3326638" y="4872800"/>
                  <a:pt x="3326638" y="4832074"/>
                </a:cubicBezTo>
                <a:cubicBezTo>
                  <a:pt x="3326638" y="4791004"/>
                  <a:pt x="3315481" y="4758939"/>
                  <a:pt x="3293168" y="4735880"/>
                </a:cubicBezTo>
                <a:cubicBezTo>
                  <a:pt x="3270855" y="4712821"/>
                  <a:pt x="3241113" y="4701291"/>
                  <a:pt x="3203944" y="4701291"/>
                </a:cubicBezTo>
                <a:close/>
                <a:moveTo>
                  <a:pt x="2318118" y="4701291"/>
                </a:moveTo>
                <a:cubicBezTo>
                  <a:pt x="2297583" y="4701291"/>
                  <a:pt x="2279457" y="4704618"/>
                  <a:pt x="2263740" y="4711272"/>
                </a:cubicBezTo>
                <a:cubicBezTo>
                  <a:pt x="2251924" y="4716205"/>
                  <a:pt x="2241054" y="4723777"/>
                  <a:pt x="2231131" y="4733987"/>
                </a:cubicBezTo>
                <a:cubicBezTo>
                  <a:pt x="2221207" y="4744197"/>
                  <a:pt x="2213377" y="4755727"/>
                  <a:pt x="2207641" y="4768575"/>
                </a:cubicBezTo>
                <a:cubicBezTo>
                  <a:pt x="2199955" y="4786013"/>
                  <a:pt x="2196112" y="4807581"/>
                  <a:pt x="2196112" y="4833278"/>
                </a:cubicBezTo>
                <a:cubicBezTo>
                  <a:pt x="2196112" y="4873431"/>
                  <a:pt x="2207182" y="4904951"/>
                  <a:pt x="2229324" y="4927838"/>
                </a:cubicBezTo>
                <a:cubicBezTo>
                  <a:pt x="2251465" y="4950725"/>
                  <a:pt x="2281293" y="4962168"/>
                  <a:pt x="2318807" y="4962168"/>
                </a:cubicBezTo>
                <a:cubicBezTo>
                  <a:pt x="2355862" y="4962168"/>
                  <a:pt x="2385460" y="4950667"/>
                  <a:pt x="2407601" y="4927666"/>
                </a:cubicBezTo>
                <a:cubicBezTo>
                  <a:pt x="2429743" y="4904664"/>
                  <a:pt x="2440813" y="4872800"/>
                  <a:pt x="2440813" y="4832074"/>
                </a:cubicBezTo>
                <a:cubicBezTo>
                  <a:pt x="2440813" y="4791004"/>
                  <a:pt x="2429656" y="4758939"/>
                  <a:pt x="2407343" y="4735880"/>
                </a:cubicBezTo>
                <a:cubicBezTo>
                  <a:pt x="2385030" y="4712821"/>
                  <a:pt x="2355288" y="4701291"/>
                  <a:pt x="2318118" y="4701291"/>
                </a:cubicBezTo>
                <a:close/>
                <a:moveTo>
                  <a:pt x="7389919" y="3065576"/>
                </a:moveTo>
                <a:cubicBezTo>
                  <a:pt x="7471501" y="3065576"/>
                  <a:pt x="7536111" y="3092819"/>
                  <a:pt x="7583749" y="3147301"/>
                </a:cubicBezTo>
                <a:cubicBezTo>
                  <a:pt x="7631386" y="3201785"/>
                  <a:pt x="7655205" y="3288075"/>
                  <a:pt x="7655205" y="3406170"/>
                </a:cubicBezTo>
                <a:cubicBezTo>
                  <a:pt x="7655205" y="3546514"/>
                  <a:pt x="7632384" y="3643786"/>
                  <a:pt x="7586744" y="3697984"/>
                </a:cubicBezTo>
                <a:cubicBezTo>
                  <a:pt x="7541103" y="3752182"/>
                  <a:pt x="7476636" y="3779282"/>
                  <a:pt x="7393342" y="3779282"/>
                </a:cubicBezTo>
                <a:cubicBezTo>
                  <a:pt x="7312330" y="3779282"/>
                  <a:pt x="7248290" y="3751612"/>
                  <a:pt x="7201224" y="3696273"/>
                </a:cubicBezTo>
                <a:cubicBezTo>
                  <a:pt x="7154157" y="3640933"/>
                  <a:pt x="7130623" y="3549937"/>
                  <a:pt x="7130623" y="3423285"/>
                </a:cubicBezTo>
                <a:cubicBezTo>
                  <a:pt x="7130623" y="3295491"/>
                  <a:pt x="7154299" y="3203924"/>
                  <a:pt x="7201651" y="3148585"/>
                </a:cubicBezTo>
                <a:cubicBezTo>
                  <a:pt x="7249003" y="3093246"/>
                  <a:pt x="7311759" y="3065576"/>
                  <a:pt x="7389919" y="3065576"/>
                </a:cubicBezTo>
                <a:close/>
                <a:moveTo>
                  <a:pt x="9905561" y="2793444"/>
                </a:moveTo>
                <a:lnTo>
                  <a:pt x="9905561" y="4047991"/>
                </a:lnTo>
                <a:lnTo>
                  <a:pt x="10963282" y="4047991"/>
                </a:lnTo>
                <a:lnTo>
                  <a:pt x="10963282" y="3763878"/>
                </a:lnTo>
                <a:lnTo>
                  <a:pt x="10294076" y="3763878"/>
                </a:lnTo>
                <a:lnTo>
                  <a:pt x="10294076" y="3516563"/>
                </a:lnTo>
                <a:lnTo>
                  <a:pt x="10897388" y="3516563"/>
                </a:lnTo>
                <a:lnTo>
                  <a:pt x="10897388" y="3260690"/>
                </a:lnTo>
                <a:lnTo>
                  <a:pt x="10294076" y="3260690"/>
                </a:lnTo>
                <a:lnTo>
                  <a:pt x="10294076" y="3061297"/>
                </a:lnTo>
                <a:lnTo>
                  <a:pt x="10944455" y="3061297"/>
                </a:lnTo>
                <a:lnTo>
                  <a:pt x="10944455" y="2793444"/>
                </a:lnTo>
                <a:close/>
                <a:moveTo>
                  <a:pt x="8244788" y="2793444"/>
                </a:moveTo>
                <a:lnTo>
                  <a:pt x="8244788" y="4047991"/>
                </a:lnTo>
                <a:lnTo>
                  <a:pt x="8562275" y="4047991"/>
                </a:lnTo>
                <a:lnTo>
                  <a:pt x="8562275" y="3091249"/>
                </a:lnTo>
                <a:lnTo>
                  <a:pt x="8806448" y="4047991"/>
                </a:lnTo>
                <a:lnTo>
                  <a:pt x="9093823" y="4047991"/>
                </a:lnTo>
                <a:lnTo>
                  <a:pt x="9338451" y="3091249"/>
                </a:lnTo>
                <a:lnTo>
                  <a:pt x="9338451" y="4047991"/>
                </a:lnTo>
                <a:lnTo>
                  <a:pt x="9655939" y="4047991"/>
                </a:lnTo>
                <a:lnTo>
                  <a:pt x="9655939" y="2793444"/>
                </a:lnTo>
                <a:lnTo>
                  <a:pt x="9146426" y="2793444"/>
                </a:lnTo>
                <a:lnTo>
                  <a:pt x="8951219" y="3556783"/>
                </a:lnTo>
                <a:lnTo>
                  <a:pt x="8754608" y="2793444"/>
                </a:lnTo>
                <a:close/>
                <a:moveTo>
                  <a:pt x="4286666" y="2793444"/>
                </a:moveTo>
                <a:lnTo>
                  <a:pt x="4286666" y="4047991"/>
                </a:lnTo>
                <a:lnTo>
                  <a:pt x="5279350" y="4047991"/>
                </a:lnTo>
                <a:lnTo>
                  <a:pt x="5279350" y="3739061"/>
                </a:lnTo>
                <a:lnTo>
                  <a:pt x="4674326" y="3739061"/>
                </a:lnTo>
                <a:lnTo>
                  <a:pt x="4674326" y="2793444"/>
                </a:lnTo>
                <a:close/>
                <a:moveTo>
                  <a:pt x="3018986" y="2793444"/>
                </a:moveTo>
                <a:lnTo>
                  <a:pt x="3018986" y="4047991"/>
                </a:lnTo>
                <a:lnTo>
                  <a:pt x="4076708" y="4047991"/>
                </a:lnTo>
                <a:lnTo>
                  <a:pt x="4076708" y="3763878"/>
                </a:lnTo>
                <a:lnTo>
                  <a:pt x="3407502" y="3763878"/>
                </a:lnTo>
                <a:lnTo>
                  <a:pt x="3407502" y="3516563"/>
                </a:lnTo>
                <a:lnTo>
                  <a:pt x="4010814" y="3516563"/>
                </a:lnTo>
                <a:lnTo>
                  <a:pt x="4010814" y="3260690"/>
                </a:lnTo>
                <a:lnTo>
                  <a:pt x="3407502" y="3260690"/>
                </a:lnTo>
                <a:lnTo>
                  <a:pt x="3407502" y="3061297"/>
                </a:lnTo>
                <a:lnTo>
                  <a:pt x="4057881" y="3061297"/>
                </a:lnTo>
                <a:lnTo>
                  <a:pt x="4057881" y="2793444"/>
                </a:lnTo>
                <a:close/>
                <a:moveTo>
                  <a:pt x="1138022" y="2793444"/>
                </a:moveTo>
                <a:lnTo>
                  <a:pt x="1417134" y="4047991"/>
                </a:lnTo>
                <a:lnTo>
                  <a:pt x="1797279" y="4047991"/>
                </a:lnTo>
                <a:lnTo>
                  <a:pt x="2016461" y="3258123"/>
                </a:lnTo>
                <a:lnTo>
                  <a:pt x="2236499" y="4047991"/>
                </a:lnTo>
                <a:lnTo>
                  <a:pt x="2616645" y="4047991"/>
                </a:lnTo>
                <a:lnTo>
                  <a:pt x="2893189" y="2793444"/>
                </a:lnTo>
                <a:lnTo>
                  <a:pt x="2526897" y="2793444"/>
                </a:lnTo>
                <a:lnTo>
                  <a:pt x="2394187" y="3494834"/>
                </a:lnTo>
                <a:lnTo>
                  <a:pt x="2199688" y="2793444"/>
                </a:lnTo>
                <a:lnTo>
                  <a:pt x="1832807" y="2793444"/>
                </a:lnTo>
                <a:lnTo>
                  <a:pt x="1638789" y="3495770"/>
                </a:lnTo>
                <a:lnTo>
                  <a:pt x="1506227" y="2793444"/>
                </a:lnTo>
                <a:close/>
                <a:moveTo>
                  <a:pt x="7390775" y="2772050"/>
                </a:moveTo>
                <a:cubicBezTo>
                  <a:pt x="7187103" y="2772050"/>
                  <a:pt x="7028217" y="2829101"/>
                  <a:pt x="6914115" y="2943202"/>
                </a:cubicBezTo>
                <a:cubicBezTo>
                  <a:pt x="6800014" y="3057304"/>
                  <a:pt x="6742963" y="3216761"/>
                  <a:pt x="6742963" y="3421573"/>
                </a:cubicBezTo>
                <a:cubicBezTo>
                  <a:pt x="6742963" y="3568194"/>
                  <a:pt x="6771774" y="3690282"/>
                  <a:pt x="6829395" y="3787839"/>
                </a:cubicBezTo>
                <a:cubicBezTo>
                  <a:pt x="6887016" y="3885396"/>
                  <a:pt x="6962181" y="3956709"/>
                  <a:pt x="7054888" y="4001780"/>
                </a:cubicBezTo>
                <a:cubicBezTo>
                  <a:pt x="7147595" y="4046850"/>
                  <a:pt x="7264692" y="4069385"/>
                  <a:pt x="7406178" y="4069385"/>
                </a:cubicBezTo>
                <a:cubicBezTo>
                  <a:pt x="7545382" y="4069385"/>
                  <a:pt x="7661623" y="4043284"/>
                  <a:pt x="7754901" y="3991083"/>
                </a:cubicBezTo>
                <a:cubicBezTo>
                  <a:pt x="7848179" y="3938881"/>
                  <a:pt x="7919492" y="3865856"/>
                  <a:pt x="7968842" y="3772008"/>
                </a:cubicBezTo>
                <a:cubicBezTo>
                  <a:pt x="8018191" y="3678159"/>
                  <a:pt x="8042865" y="3557924"/>
                  <a:pt x="8042865" y="3411304"/>
                </a:cubicBezTo>
                <a:cubicBezTo>
                  <a:pt x="8042865" y="3209344"/>
                  <a:pt x="7986385" y="3052312"/>
                  <a:pt x="7873424" y="2940207"/>
                </a:cubicBezTo>
                <a:cubicBezTo>
                  <a:pt x="7760464" y="2828102"/>
                  <a:pt x="7599581" y="2772050"/>
                  <a:pt x="7390775" y="2772050"/>
                </a:cubicBezTo>
                <a:close/>
                <a:moveTo>
                  <a:pt x="6018431" y="2772050"/>
                </a:moveTo>
                <a:cubicBezTo>
                  <a:pt x="5816471" y="2772050"/>
                  <a:pt x="5660294" y="2827782"/>
                  <a:pt x="5549901" y="2939244"/>
                </a:cubicBezTo>
                <a:cubicBezTo>
                  <a:pt x="5439508" y="3050708"/>
                  <a:pt x="5384311" y="3210200"/>
                  <a:pt x="5384311" y="3417722"/>
                </a:cubicBezTo>
                <a:cubicBezTo>
                  <a:pt x="5384311" y="3573373"/>
                  <a:pt x="5415689" y="3701084"/>
                  <a:pt x="5478445" y="3800856"/>
                </a:cubicBezTo>
                <a:cubicBezTo>
                  <a:pt x="5541201" y="3900628"/>
                  <a:pt x="5615795" y="3970326"/>
                  <a:pt x="5702227" y="4009949"/>
                </a:cubicBezTo>
                <a:cubicBezTo>
                  <a:pt x="5788659" y="4049573"/>
                  <a:pt x="5900050" y="4069385"/>
                  <a:pt x="6036402" y="4069385"/>
                </a:cubicBezTo>
                <a:cubicBezTo>
                  <a:pt x="6148792" y="4069385"/>
                  <a:pt x="6241357" y="4053125"/>
                  <a:pt x="6314096" y="4020606"/>
                </a:cubicBezTo>
                <a:cubicBezTo>
                  <a:pt x="6386836" y="3988087"/>
                  <a:pt x="6447738" y="3939879"/>
                  <a:pt x="6496801" y="3875983"/>
                </a:cubicBezTo>
                <a:cubicBezTo>
                  <a:pt x="6545865" y="3812086"/>
                  <a:pt x="6581807" y="3732500"/>
                  <a:pt x="6604627" y="3637225"/>
                </a:cubicBezTo>
                <a:lnTo>
                  <a:pt x="6264890" y="3534534"/>
                </a:lnTo>
                <a:cubicBezTo>
                  <a:pt x="6247775" y="3613834"/>
                  <a:pt x="6220248" y="3674308"/>
                  <a:pt x="6182309" y="3715955"/>
                </a:cubicBezTo>
                <a:cubicBezTo>
                  <a:pt x="6144370" y="3757602"/>
                  <a:pt x="6088318" y="3778426"/>
                  <a:pt x="6014152" y="3778426"/>
                </a:cubicBezTo>
                <a:cubicBezTo>
                  <a:pt x="5937704" y="3778426"/>
                  <a:pt x="5878371" y="3752641"/>
                  <a:pt x="5836153" y="3701073"/>
                </a:cubicBezTo>
                <a:cubicBezTo>
                  <a:pt x="5793936" y="3649504"/>
                  <a:pt x="5772827" y="3554198"/>
                  <a:pt x="5772827" y="3415155"/>
                </a:cubicBezTo>
                <a:cubicBezTo>
                  <a:pt x="5772827" y="3302908"/>
                  <a:pt x="5790513" y="3220572"/>
                  <a:pt x="5825884" y="3168147"/>
                </a:cubicBezTo>
                <a:cubicBezTo>
                  <a:pt x="5872666" y="3097485"/>
                  <a:pt x="5939986" y="3062154"/>
                  <a:pt x="6027844" y="3062154"/>
                </a:cubicBezTo>
                <a:cubicBezTo>
                  <a:pt x="6066639" y="3062154"/>
                  <a:pt x="6101725" y="3070140"/>
                  <a:pt x="6133103" y="3086115"/>
                </a:cubicBezTo>
                <a:cubicBezTo>
                  <a:pt x="6164480" y="3102089"/>
                  <a:pt x="6191009" y="3124910"/>
                  <a:pt x="6212689" y="3154575"/>
                </a:cubicBezTo>
                <a:cubicBezTo>
                  <a:pt x="6225810" y="3172261"/>
                  <a:pt x="6238361" y="3200216"/>
                  <a:pt x="6250342" y="3238441"/>
                </a:cubicBezTo>
                <a:lnTo>
                  <a:pt x="6592647" y="3162277"/>
                </a:lnTo>
                <a:cubicBezTo>
                  <a:pt x="6548717" y="3029920"/>
                  <a:pt x="6481540" y="2931792"/>
                  <a:pt x="6391115" y="2867895"/>
                </a:cubicBezTo>
                <a:cubicBezTo>
                  <a:pt x="6300690" y="2803998"/>
                  <a:pt x="6176461" y="2772050"/>
                  <a:pt x="6018431" y="2772050"/>
                </a:cubicBezTo>
                <a:close/>
                <a:moveTo>
                  <a:pt x="0" y="0"/>
                </a:moveTo>
                <a:lnTo>
                  <a:pt x="12192000" y="0"/>
                </a:lnTo>
                <a:lnTo>
                  <a:pt x="12192000" y="6858000"/>
                </a:lnTo>
                <a:lnTo>
                  <a:pt x="0" y="6858000"/>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9900" dirty="0"/>
              <a:t> </a:t>
            </a:r>
          </a:p>
        </p:txBody>
      </p:sp>
    </p:spTree>
    <p:extLst>
      <p:ext uri="{BB962C8B-B14F-4D97-AF65-F5344CB8AC3E}">
        <p14:creationId xmlns:p14="http://schemas.microsoft.com/office/powerpoint/2010/main" val="174639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6F09-651C-26F3-C8EB-047C3F1EBCC7}"/>
              </a:ext>
            </a:extLst>
          </p:cNvPr>
          <p:cNvSpPr>
            <a:spLocks noGrp="1"/>
          </p:cNvSpPr>
          <p:nvPr>
            <p:ph type="title"/>
          </p:nvPr>
        </p:nvSpPr>
        <p:spPr>
          <a:xfrm>
            <a:off x="1122870" y="813247"/>
            <a:ext cx="8761413" cy="706964"/>
          </a:xfrm>
        </p:spPr>
        <p:txBody>
          <a:bodyPr/>
          <a:lstStyle/>
          <a:p>
            <a:r>
              <a:rPr lang="en-US" b="1" dirty="0"/>
              <a:t>Types of AI tools :-</a:t>
            </a:r>
          </a:p>
        </p:txBody>
      </p:sp>
      <p:sp>
        <p:nvSpPr>
          <p:cNvPr id="3" name="TextBox 2">
            <a:extLst>
              <a:ext uri="{FF2B5EF4-FFF2-40B4-BE49-F238E27FC236}">
                <a16:creationId xmlns:a16="http://schemas.microsoft.com/office/drawing/2014/main" id="{FC4C415F-D49C-E012-8CE2-A780D3F3F3B6}"/>
              </a:ext>
            </a:extLst>
          </p:cNvPr>
          <p:cNvSpPr txBox="1"/>
          <p:nvPr/>
        </p:nvSpPr>
        <p:spPr>
          <a:xfrm>
            <a:off x="838200" y="2133600"/>
            <a:ext cx="10515600" cy="2862322"/>
          </a:xfrm>
          <a:prstGeom prst="rect">
            <a:avLst/>
          </a:prstGeom>
          <a:noFill/>
        </p:spPr>
        <p:txBody>
          <a:bodyPr wrap="square" rtlCol="0">
            <a:spAutoFit/>
          </a:bodyPr>
          <a:lstStyle/>
          <a:p>
            <a:pPr marL="342900" indent="-342900">
              <a:buFont typeface="+mj-lt"/>
              <a:buAutoNum type="arabicPeriod"/>
            </a:pPr>
            <a:r>
              <a:rPr lang="en-US" sz="3600" dirty="0" err="1"/>
              <a:t>Craiyon</a:t>
            </a:r>
            <a:endParaRPr lang="en-US" sz="3600" dirty="0"/>
          </a:p>
          <a:p>
            <a:pPr marL="342900" indent="-342900">
              <a:buFont typeface="+mj-lt"/>
              <a:buAutoNum type="arabicPeriod"/>
            </a:pPr>
            <a:r>
              <a:rPr lang="en-US" sz="3600" dirty="0" err="1"/>
              <a:t>Synthesia</a:t>
            </a:r>
            <a:endParaRPr lang="en-US" sz="3600" dirty="0"/>
          </a:p>
          <a:p>
            <a:pPr marL="342900" indent="-342900">
              <a:buFont typeface="+mj-lt"/>
              <a:buAutoNum type="arabicPeriod"/>
            </a:pPr>
            <a:r>
              <a:rPr lang="en-US" sz="3600" dirty="0"/>
              <a:t>Veed.io</a:t>
            </a:r>
          </a:p>
          <a:p>
            <a:pPr marL="342900" indent="-342900">
              <a:buFont typeface="+mj-lt"/>
              <a:buAutoNum type="arabicPeriod"/>
            </a:pPr>
            <a:r>
              <a:rPr lang="en-US" sz="3600" dirty="0"/>
              <a:t>Deep dream by google</a:t>
            </a:r>
          </a:p>
          <a:p>
            <a:pPr marL="342900" indent="-342900">
              <a:buFont typeface="+mj-lt"/>
              <a:buAutoNum type="arabicPeriod"/>
            </a:pPr>
            <a:r>
              <a:rPr lang="en-US" sz="3600" dirty="0" err="1"/>
              <a:t>Deepart</a:t>
            </a:r>
            <a:r>
              <a:rPr lang="en-US" sz="3600" dirty="0"/>
              <a:t> by </a:t>
            </a:r>
            <a:r>
              <a:rPr lang="en-US" sz="3600" dirty="0" err="1"/>
              <a:t>prisma</a:t>
            </a:r>
            <a:r>
              <a:rPr lang="en-US" sz="3600" dirty="0"/>
              <a:t> lab</a:t>
            </a:r>
          </a:p>
        </p:txBody>
      </p:sp>
    </p:spTree>
    <p:extLst>
      <p:ext uri="{BB962C8B-B14F-4D97-AF65-F5344CB8AC3E}">
        <p14:creationId xmlns:p14="http://schemas.microsoft.com/office/powerpoint/2010/main" val="394646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48D3E-2980-0DE1-C4D8-6973937788C6}"/>
              </a:ext>
            </a:extLst>
          </p:cNvPr>
          <p:cNvPicPr>
            <a:picLocks noChangeAspect="1"/>
          </p:cNvPicPr>
          <p:nvPr/>
        </p:nvPicPr>
        <p:blipFill>
          <a:blip r:embed="rId2"/>
          <a:stretch>
            <a:fillRect/>
          </a:stretch>
        </p:blipFill>
        <p:spPr>
          <a:xfrm>
            <a:off x="3798556" y="953463"/>
            <a:ext cx="4594887" cy="1600466"/>
          </a:xfrm>
          <a:prstGeom prst="rect">
            <a:avLst/>
          </a:prstGeom>
        </p:spPr>
      </p:pic>
      <p:sp>
        <p:nvSpPr>
          <p:cNvPr id="5" name="TextBox 4">
            <a:extLst>
              <a:ext uri="{FF2B5EF4-FFF2-40B4-BE49-F238E27FC236}">
                <a16:creationId xmlns:a16="http://schemas.microsoft.com/office/drawing/2014/main" id="{DECC4DF2-F7C0-9997-D7B3-860CE90CFBD9}"/>
              </a:ext>
            </a:extLst>
          </p:cNvPr>
          <p:cNvSpPr txBox="1"/>
          <p:nvPr/>
        </p:nvSpPr>
        <p:spPr>
          <a:xfrm>
            <a:off x="816077" y="2985153"/>
            <a:ext cx="10500851" cy="3108543"/>
          </a:xfrm>
          <a:prstGeom prst="rect">
            <a:avLst/>
          </a:prstGeom>
          <a:noFill/>
        </p:spPr>
        <p:txBody>
          <a:bodyPr wrap="square">
            <a:spAutoFit/>
          </a:bodyPr>
          <a:lstStyle/>
          <a:p>
            <a:pPr algn="just"/>
            <a:r>
              <a:rPr lang="en-US" sz="2800" dirty="0">
                <a:solidFill>
                  <a:schemeClr val="accent2"/>
                </a:solidFill>
              </a:rPr>
              <a:t>Crayon AI uses advanced technologies like Generative Adversarial Networks (GANs) to generate images. GANs consist of a generator that creates images and a discriminator that evaluates their realism. These models are trained on large datasets to learn patterns and create realistic images across various applications, from art to medical imaging. Users interact with Crayon AI through its platform or API to generate images tailored to their needs or preferences.</a:t>
            </a:r>
          </a:p>
        </p:txBody>
      </p:sp>
    </p:spTree>
    <p:extLst>
      <p:ext uri="{BB962C8B-B14F-4D97-AF65-F5344CB8AC3E}">
        <p14:creationId xmlns:p14="http://schemas.microsoft.com/office/powerpoint/2010/main" val="1491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2D20-5427-5984-0B2F-7AB49AB0619D}"/>
              </a:ext>
            </a:extLst>
          </p:cNvPr>
          <p:cNvSpPr>
            <a:spLocks noGrp="1"/>
          </p:cNvSpPr>
          <p:nvPr>
            <p:ph type="title"/>
          </p:nvPr>
        </p:nvSpPr>
        <p:spPr>
          <a:xfrm>
            <a:off x="1459754" y="885178"/>
            <a:ext cx="8761413" cy="706964"/>
          </a:xfrm>
        </p:spPr>
        <p:txBody>
          <a:bodyPr>
            <a:normAutofit fontScale="90000"/>
          </a:bodyPr>
          <a:lstStyle/>
          <a:p>
            <a:r>
              <a:rPr lang="en-US" b="1" i="0" dirty="0">
                <a:solidFill>
                  <a:schemeClr val="accent2"/>
                </a:solidFill>
                <a:effectLst/>
                <a:latin typeface="Rubik"/>
              </a:rPr>
              <a:t>How do you create realistic images with AI?</a:t>
            </a:r>
            <a:br>
              <a:rPr lang="en-US" b="1" i="0" dirty="0">
                <a:solidFill>
                  <a:schemeClr val="accent2"/>
                </a:solidFill>
                <a:effectLst/>
                <a:latin typeface="Rubik"/>
              </a:rPr>
            </a:br>
            <a:endParaRPr lang="en-US" dirty="0">
              <a:solidFill>
                <a:schemeClr val="accent2"/>
              </a:solidFill>
            </a:endParaRPr>
          </a:p>
        </p:txBody>
      </p:sp>
      <p:sp>
        <p:nvSpPr>
          <p:cNvPr id="5" name="TextBox 4">
            <a:extLst>
              <a:ext uri="{FF2B5EF4-FFF2-40B4-BE49-F238E27FC236}">
                <a16:creationId xmlns:a16="http://schemas.microsoft.com/office/drawing/2014/main" id="{833BA99A-BF60-BDC6-367A-96474ABFAEFA}"/>
              </a:ext>
            </a:extLst>
          </p:cNvPr>
          <p:cNvSpPr txBox="1"/>
          <p:nvPr/>
        </p:nvSpPr>
        <p:spPr>
          <a:xfrm>
            <a:off x="838200" y="2344902"/>
            <a:ext cx="10515599" cy="3539430"/>
          </a:xfrm>
          <a:prstGeom prst="rect">
            <a:avLst/>
          </a:prstGeom>
          <a:noFill/>
        </p:spPr>
        <p:txBody>
          <a:bodyPr wrap="square">
            <a:spAutoFit/>
          </a:bodyPr>
          <a:lstStyle/>
          <a:p>
            <a:pPr marL="457200" indent="-457200" algn="l">
              <a:buFont typeface="Arial" panose="020B0604020202020204" pitchFamily="34" charset="0"/>
              <a:buChar char="•"/>
            </a:pPr>
            <a:r>
              <a:rPr lang="en-US" sz="2800" b="0" i="0" dirty="0">
                <a:solidFill>
                  <a:schemeClr val="accent5">
                    <a:lumMod val="75000"/>
                  </a:schemeClr>
                </a:solidFill>
                <a:effectLst/>
                <a:latin typeface="Rubik"/>
              </a:rPr>
              <a:t>Creating </a:t>
            </a:r>
            <a:r>
              <a:rPr lang="en-US" sz="2800" b="0" i="0" u="sng" dirty="0">
                <a:solidFill>
                  <a:schemeClr val="accent5">
                    <a:lumMod val="75000"/>
                  </a:schemeClr>
                </a:solidFill>
                <a:effectLst/>
                <a:latin typeface="Rubik"/>
                <a:hlinkClick r:id="rId2">
                  <a:extLst>
                    <a:ext uri="{A12FA001-AC4F-418D-AE19-62706E023703}">
                      <ahyp:hlinkClr xmlns:ahyp="http://schemas.microsoft.com/office/drawing/2018/hyperlinkcolor" val="tx"/>
                    </a:ext>
                  </a:extLst>
                </a:hlinkClick>
              </a:rPr>
              <a:t>realistic images with AI</a:t>
            </a:r>
            <a:r>
              <a:rPr lang="en-US" sz="2800" b="0" i="0" dirty="0">
                <a:solidFill>
                  <a:schemeClr val="accent5">
                    <a:lumMod val="75000"/>
                  </a:schemeClr>
                </a:solidFill>
                <a:effectLst/>
                <a:latin typeface="Rubik"/>
              </a:rPr>
              <a:t> starts with, you guessed it right... the prompts.</a:t>
            </a:r>
          </a:p>
          <a:p>
            <a:pPr algn="l"/>
            <a:endParaRPr lang="en-US" sz="2800" b="0" i="0" dirty="0">
              <a:solidFill>
                <a:schemeClr val="accent5">
                  <a:lumMod val="75000"/>
                </a:schemeClr>
              </a:solidFill>
              <a:effectLst/>
              <a:latin typeface="Rubik"/>
            </a:endParaRPr>
          </a:p>
          <a:p>
            <a:pPr marL="457200" indent="-457200" algn="l">
              <a:buFont typeface="Arial" panose="020B0604020202020204" pitchFamily="34" charset="0"/>
              <a:buChar char="•"/>
            </a:pPr>
            <a:r>
              <a:rPr lang="en-US" sz="2800" b="0" i="0" dirty="0">
                <a:solidFill>
                  <a:schemeClr val="accent5">
                    <a:lumMod val="75000"/>
                  </a:schemeClr>
                </a:solidFill>
                <a:effectLst/>
                <a:latin typeface="Rubik"/>
              </a:rPr>
              <a:t>You're going to learn our best hacks to turn your words in to super realistic images.</a:t>
            </a:r>
            <a:endParaRPr lang="en-US" sz="2800" dirty="0">
              <a:solidFill>
                <a:schemeClr val="accent5">
                  <a:lumMod val="75000"/>
                </a:schemeClr>
              </a:solidFill>
              <a:latin typeface="Rubik"/>
            </a:endParaRPr>
          </a:p>
          <a:p>
            <a:pPr algn="l"/>
            <a:endParaRPr lang="en-US" sz="2800" b="0" i="0" dirty="0">
              <a:solidFill>
                <a:schemeClr val="accent5">
                  <a:lumMod val="75000"/>
                </a:schemeClr>
              </a:solidFill>
              <a:effectLst/>
              <a:latin typeface="Rubik"/>
            </a:endParaRPr>
          </a:p>
          <a:p>
            <a:pPr marL="457200" indent="-457200" algn="l">
              <a:buFont typeface="Arial" panose="020B0604020202020204" pitchFamily="34" charset="0"/>
              <a:buChar char="•"/>
            </a:pPr>
            <a:r>
              <a:rPr lang="en-US" sz="2800" b="0" i="0" dirty="0">
                <a:solidFill>
                  <a:schemeClr val="accent5">
                    <a:lumMod val="75000"/>
                  </a:schemeClr>
                </a:solidFill>
                <a:effectLst/>
                <a:latin typeface="Rubik"/>
              </a:rPr>
              <a:t>Here are some friendly tips when making </a:t>
            </a:r>
            <a:r>
              <a:rPr lang="en-US" sz="2800" b="0" i="0" u="sng" dirty="0">
                <a:solidFill>
                  <a:schemeClr val="accent5">
                    <a:lumMod val="75000"/>
                  </a:schemeClr>
                </a:solidFill>
                <a:effectLst/>
                <a:latin typeface="Rubik"/>
                <a:hlinkClick r:id="rId2">
                  <a:extLst>
                    <a:ext uri="{A12FA001-AC4F-418D-AE19-62706E023703}">
                      <ahyp:hlinkClr xmlns:ahyp="http://schemas.microsoft.com/office/drawing/2018/hyperlinkcolor" val="tx"/>
                    </a:ext>
                  </a:extLst>
                </a:hlinkClick>
              </a:rPr>
              <a:t>photorealistic AI images</a:t>
            </a:r>
            <a:r>
              <a:rPr lang="en-US" sz="2800" b="0" i="0" dirty="0">
                <a:solidFill>
                  <a:schemeClr val="accent5">
                    <a:lumMod val="75000"/>
                  </a:schemeClr>
                </a:solidFill>
                <a:effectLst/>
                <a:latin typeface="Rubik"/>
              </a:rPr>
              <a:t>.</a:t>
            </a:r>
            <a:br>
              <a:rPr lang="en-US" sz="2800" dirty="0">
                <a:solidFill>
                  <a:schemeClr val="accent5">
                    <a:lumMod val="75000"/>
                  </a:schemeClr>
                </a:solidFill>
              </a:rPr>
            </a:br>
            <a:endParaRPr lang="en-US" sz="2800" dirty="0">
              <a:solidFill>
                <a:schemeClr val="accent5">
                  <a:lumMod val="75000"/>
                </a:schemeClr>
              </a:solidFill>
            </a:endParaRPr>
          </a:p>
        </p:txBody>
      </p:sp>
    </p:spTree>
    <p:extLst>
      <p:ext uri="{BB962C8B-B14F-4D97-AF65-F5344CB8AC3E}">
        <p14:creationId xmlns:p14="http://schemas.microsoft.com/office/powerpoint/2010/main" val="245797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D8A2F-94EF-FBA2-8C7A-355C24841B7B}"/>
              </a:ext>
            </a:extLst>
          </p:cNvPr>
          <p:cNvPicPr>
            <a:picLocks noChangeAspect="1"/>
          </p:cNvPicPr>
          <p:nvPr/>
        </p:nvPicPr>
        <p:blipFill>
          <a:blip r:embed="rId2"/>
          <a:stretch>
            <a:fillRect/>
          </a:stretch>
        </p:blipFill>
        <p:spPr>
          <a:xfrm>
            <a:off x="177010" y="2348174"/>
            <a:ext cx="5918990" cy="3717983"/>
          </a:xfrm>
          <a:prstGeom prst="rect">
            <a:avLst/>
          </a:prstGeom>
        </p:spPr>
      </p:pic>
      <p:pic>
        <p:nvPicPr>
          <p:cNvPr id="5" name="Picture 4">
            <a:extLst>
              <a:ext uri="{FF2B5EF4-FFF2-40B4-BE49-F238E27FC236}">
                <a16:creationId xmlns:a16="http://schemas.microsoft.com/office/drawing/2014/main" id="{C875FF74-534F-922F-EC28-A688D408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418" y="1958037"/>
            <a:ext cx="2249129" cy="2249129"/>
          </a:xfrm>
          <a:prstGeom prst="rect">
            <a:avLst/>
          </a:prstGeom>
        </p:spPr>
      </p:pic>
      <p:pic>
        <p:nvPicPr>
          <p:cNvPr id="7" name="Picture 6">
            <a:extLst>
              <a:ext uri="{FF2B5EF4-FFF2-40B4-BE49-F238E27FC236}">
                <a16:creationId xmlns:a16="http://schemas.microsoft.com/office/drawing/2014/main" id="{11A080E2-8812-414E-0DFB-5027FD0DC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33418" y="4470870"/>
            <a:ext cx="2249129" cy="2249129"/>
          </a:xfrm>
          <a:prstGeom prst="rect">
            <a:avLst/>
          </a:prstGeom>
        </p:spPr>
      </p:pic>
      <p:pic>
        <p:nvPicPr>
          <p:cNvPr id="9" name="Picture 8">
            <a:extLst>
              <a:ext uri="{FF2B5EF4-FFF2-40B4-BE49-F238E27FC236}">
                <a16:creationId xmlns:a16="http://schemas.microsoft.com/office/drawing/2014/main" id="{7D38608E-236D-E241-951A-2292D4D48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1987" y="1958037"/>
            <a:ext cx="2753003" cy="4761962"/>
          </a:xfrm>
          <a:prstGeom prst="rect">
            <a:avLst/>
          </a:prstGeom>
        </p:spPr>
      </p:pic>
    </p:spTree>
    <p:extLst>
      <p:ext uri="{BB962C8B-B14F-4D97-AF65-F5344CB8AC3E}">
        <p14:creationId xmlns:p14="http://schemas.microsoft.com/office/powerpoint/2010/main" val="404834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5E96F-C550-D257-60FB-830918045430}"/>
              </a:ext>
            </a:extLst>
          </p:cNvPr>
          <p:cNvPicPr>
            <a:picLocks noChangeAspect="1"/>
          </p:cNvPicPr>
          <p:nvPr/>
        </p:nvPicPr>
        <p:blipFill>
          <a:blip r:embed="rId2"/>
          <a:stretch>
            <a:fillRect/>
          </a:stretch>
        </p:blipFill>
        <p:spPr>
          <a:xfrm>
            <a:off x="3111294" y="835742"/>
            <a:ext cx="5969411" cy="816710"/>
          </a:xfrm>
          <a:prstGeom prst="rect">
            <a:avLst/>
          </a:prstGeom>
        </p:spPr>
      </p:pic>
      <p:sp>
        <p:nvSpPr>
          <p:cNvPr id="5" name="TextBox 4">
            <a:extLst>
              <a:ext uri="{FF2B5EF4-FFF2-40B4-BE49-F238E27FC236}">
                <a16:creationId xmlns:a16="http://schemas.microsoft.com/office/drawing/2014/main" id="{E40ACB41-F199-9A2C-5048-5723DA7C0D65}"/>
              </a:ext>
            </a:extLst>
          </p:cNvPr>
          <p:cNvSpPr txBox="1"/>
          <p:nvPr/>
        </p:nvSpPr>
        <p:spPr>
          <a:xfrm>
            <a:off x="1118726" y="2959114"/>
            <a:ext cx="9954545" cy="2062103"/>
          </a:xfrm>
          <a:prstGeom prst="rect">
            <a:avLst/>
          </a:prstGeom>
          <a:noFill/>
        </p:spPr>
        <p:txBody>
          <a:bodyPr wrap="square">
            <a:spAutoFit/>
          </a:bodyPr>
          <a:lstStyle/>
          <a:p>
            <a:pPr algn="just"/>
            <a:r>
              <a:rPr lang="en-US" sz="3200" dirty="0">
                <a:solidFill>
                  <a:schemeClr val="accent2"/>
                </a:solidFill>
              </a:rPr>
              <a:t>Deep Dream is a program from Google that makes images look trippy by enhancing patterns it finds in them. It uses artificial intelligence to create dream-like visuals with lots of swirling shapes and colors.</a:t>
            </a:r>
          </a:p>
        </p:txBody>
      </p:sp>
    </p:spTree>
    <p:extLst>
      <p:ext uri="{BB962C8B-B14F-4D97-AF65-F5344CB8AC3E}">
        <p14:creationId xmlns:p14="http://schemas.microsoft.com/office/powerpoint/2010/main" val="244082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F5E00-8176-584A-5CF4-9A39F124F35A}"/>
              </a:ext>
            </a:extLst>
          </p:cNvPr>
          <p:cNvPicPr>
            <a:picLocks noChangeAspect="1"/>
          </p:cNvPicPr>
          <p:nvPr/>
        </p:nvPicPr>
        <p:blipFill>
          <a:blip r:embed="rId2"/>
          <a:stretch>
            <a:fillRect/>
          </a:stretch>
        </p:blipFill>
        <p:spPr>
          <a:xfrm>
            <a:off x="383457" y="373627"/>
            <a:ext cx="11238271" cy="1386347"/>
          </a:xfrm>
          <a:prstGeom prst="rect">
            <a:avLst/>
          </a:prstGeom>
        </p:spPr>
      </p:pic>
      <p:pic>
        <p:nvPicPr>
          <p:cNvPr id="5" name="Picture 4">
            <a:extLst>
              <a:ext uri="{FF2B5EF4-FFF2-40B4-BE49-F238E27FC236}">
                <a16:creationId xmlns:a16="http://schemas.microsoft.com/office/drawing/2014/main" id="{946AB362-DC8A-31DF-0C43-A02FB6CF7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045" y="1892711"/>
            <a:ext cx="6159909" cy="4839928"/>
          </a:xfrm>
          <a:prstGeom prst="rect">
            <a:avLst/>
          </a:prstGeom>
        </p:spPr>
      </p:pic>
    </p:spTree>
    <p:extLst>
      <p:ext uri="{BB962C8B-B14F-4D97-AF65-F5344CB8AC3E}">
        <p14:creationId xmlns:p14="http://schemas.microsoft.com/office/powerpoint/2010/main" val="421631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D43CA-9132-F60E-B5C0-1A24ECDD7226}"/>
              </a:ext>
            </a:extLst>
          </p:cNvPr>
          <p:cNvPicPr>
            <a:picLocks noChangeAspect="1"/>
          </p:cNvPicPr>
          <p:nvPr/>
        </p:nvPicPr>
        <p:blipFill>
          <a:blip r:embed="rId2"/>
          <a:stretch>
            <a:fillRect/>
          </a:stretch>
        </p:blipFill>
        <p:spPr>
          <a:xfrm>
            <a:off x="3783422" y="580103"/>
            <a:ext cx="4625155" cy="1445362"/>
          </a:xfrm>
          <a:prstGeom prst="rect">
            <a:avLst/>
          </a:prstGeom>
        </p:spPr>
      </p:pic>
      <p:sp>
        <p:nvSpPr>
          <p:cNvPr id="5" name="TextBox 4">
            <a:extLst>
              <a:ext uri="{FF2B5EF4-FFF2-40B4-BE49-F238E27FC236}">
                <a16:creationId xmlns:a16="http://schemas.microsoft.com/office/drawing/2014/main" id="{DA468FDF-271F-67A0-764E-5E552BD1315C}"/>
              </a:ext>
            </a:extLst>
          </p:cNvPr>
          <p:cNvSpPr txBox="1"/>
          <p:nvPr/>
        </p:nvSpPr>
        <p:spPr>
          <a:xfrm>
            <a:off x="752166" y="2810781"/>
            <a:ext cx="10687665" cy="2554545"/>
          </a:xfrm>
          <a:prstGeom prst="rect">
            <a:avLst/>
          </a:prstGeom>
          <a:noFill/>
        </p:spPr>
        <p:txBody>
          <a:bodyPr wrap="square">
            <a:spAutoFit/>
          </a:bodyPr>
          <a:lstStyle/>
          <a:p>
            <a:pPr algn="just"/>
            <a:r>
              <a:rPr lang="en-US" sz="3200" dirty="0">
                <a:solidFill>
                  <a:srgbClr val="03ED30"/>
                </a:solidFill>
              </a:rPr>
              <a:t>Veed.ai is a tool that simplifies video editing using artificial intelligence. It offers features like automatic subtitles, video trimming, adding text and animations, and converting audio to text. This makes it easier for users to create and customize videos without needing advanced editing skills.</a:t>
            </a:r>
          </a:p>
        </p:txBody>
      </p:sp>
    </p:spTree>
    <p:extLst>
      <p:ext uri="{BB962C8B-B14F-4D97-AF65-F5344CB8AC3E}">
        <p14:creationId xmlns:p14="http://schemas.microsoft.com/office/powerpoint/2010/main" val="3318537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generative AI ppt by Tarun Kumar</Template>
  <TotalTime>94</TotalTime>
  <Words>514</Words>
  <Application>Microsoft Office PowerPoint</Application>
  <PresentationFormat>Widescreen</PresentationFormat>
  <Paragraphs>50</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Algerian</vt:lpstr>
      <vt:lpstr>Aptos</vt:lpstr>
      <vt:lpstr>Arial</vt:lpstr>
      <vt:lpstr>Century Gothic</vt:lpstr>
      <vt:lpstr>Rubik</vt:lpstr>
      <vt:lpstr>Wingdings 3</vt:lpstr>
      <vt:lpstr>Ion Boardroom</vt:lpstr>
      <vt:lpstr>PowerPoint Presentation</vt:lpstr>
      <vt:lpstr>PowerPoint Presentation</vt:lpstr>
      <vt:lpstr>Types of AI tools :-</vt:lpstr>
      <vt:lpstr>PowerPoint Presentation</vt:lpstr>
      <vt:lpstr>How do you create realistic images with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TARUN KUMAR</dc:creator>
  <cp:lastModifiedBy>TARUN KUMAR</cp:lastModifiedBy>
  <cp:revision>5</cp:revision>
  <dcterms:created xsi:type="dcterms:W3CDTF">2024-07-16T09:40:03Z</dcterms:created>
  <dcterms:modified xsi:type="dcterms:W3CDTF">2024-07-18T15:01:44Z</dcterms:modified>
</cp:coreProperties>
</file>